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9" r:id="rId1"/>
    <p:sldMasterId id="2147483680" r:id="rId2"/>
    <p:sldMasterId id="2147483681" r:id="rId3"/>
  </p:sldMasterIdLst>
  <p:notesMasterIdLst>
    <p:notesMasterId r:id="rId28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509" r:id="rId147"/>
    <p:sldId id="510" r:id="rId148"/>
    <p:sldId id="511" r:id="rId149"/>
    <p:sldId id="512" r:id="rId150"/>
    <p:sldId id="513" r:id="rId151"/>
    <p:sldId id="514" r:id="rId152"/>
    <p:sldId id="515" r:id="rId153"/>
    <p:sldId id="516" r:id="rId154"/>
    <p:sldId id="517" r:id="rId155"/>
    <p:sldId id="518" r:id="rId156"/>
    <p:sldId id="519" r:id="rId157"/>
    <p:sldId id="520" r:id="rId158"/>
    <p:sldId id="521" r:id="rId159"/>
    <p:sldId id="522" r:id="rId160"/>
    <p:sldId id="523" r:id="rId161"/>
    <p:sldId id="524" r:id="rId162"/>
    <p:sldId id="525" r:id="rId163"/>
    <p:sldId id="526" r:id="rId164"/>
    <p:sldId id="400" r:id="rId165"/>
    <p:sldId id="401" r:id="rId166"/>
    <p:sldId id="402" r:id="rId167"/>
    <p:sldId id="403" r:id="rId168"/>
    <p:sldId id="404" r:id="rId169"/>
    <p:sldId id="405" r:id="rId170"/>
    <p:sldId id="406" r:id="rId171"/>
    <p:sldId id="407" r:id="rId172"/>
    <p:sldId id="408" r:id="rId173"/>
    <p:sldId id="409" r:id="rId174"/>
    <p:sldId id="410" r:id="rId175"/>
    <p:sldId id="411" r:id="rId176"/>
    <p:sldId id="412" r:id="rId177"/>
    <p:sldId id="413" r:id="rId178"/>
    <p:sldId id="414" r:id="rId179"/>
    <p:sldId id="415" r:id="rId180"/>
    <p:sldId id="416" r:id="rId181"/>
    <p:sldId id="417" r:id="rId182"/>
    <p:sldId id="418" r:id="rId183"/>
    <p:sldId id="419" r:id="rId184"/>
    <p:sldId id="420" r:id="rId185"/>
    <p:sldId id="421" r:id="rId186"/>
    <p:sldId id="422" r:id="rId187"/>
    <p:sldId id="423" r:id="rId188"/>
    <p:sldId id="424" r:id="rId189"/>
    <p:sldId id="425" r:id="rId190"/>
    <p:sldId id="426" r:id="rId191"/>
    <p:sldId id="427" r:id="rId192"/>
    <p:sldId id="428" r:id="rId193"/>
    <p:sldId id="429" r:id="rId194"/>
    <p:sldId id="430" r:id="rId195"/>
    <p:sldId id="431" r:id="rId196"/>
    <p:sldId id="432" r:id="rId197"/>
    <p:sldId id="433" r:id="rId198"/>
    <p:sldId id="434" r:id="rId199"/>
    <p:sldId id="435" r:id="rId200"/>
    <p:sldId id="436" r:id="rId201"/>
    <p:sldId id="437" r:id="rId202"/>
    <p:sldId id="438" r:id="rId203"/>
    <p:sldId id="439" r:id="rId204"/>
    <p:sldId id="440" r:id="rId205"/>
    <p:sldId id="441" r:id="rId206"/>
    <p:sldId id="442" r:id="rId207"/>
    <p:sldId id="443" r:id="rId208"/>
    <p:sldId id="444" r:id="rId209"/>
    <p:sldId id="445" r:id="rId210"/>
    <p:sldId id="446" r:id="rId211"/>
    <p:sldId id="447" r:id="rId212"/>
    <p:sldId id="448" r:id="rId213"/>
    <p:sldId id="449" r:id="rId214"/>
    <p:sldId id="450" r:id="rId215"/>
    <p:sldId id="451" r:id="rId216"/>
    <p:sldId id="452" r:id="rId217"/>
    <p:sldId id="453" r:id="rId218"/>
    <p:sldId id="454" r:id="rId219"/>
    <p:sldId id="455" r:id="rId220"/>
    <p:sldId id="456" r:id="rId221"/>
    <p:sldId id="457" r:id="rId222"/>
    <p:sldId id="458" r:id="rId223"/>
    <p:sldId id="459" r:id="rId224"/>
    <p:sldId id="460" r:id="rId225"/>
    <p:sldId id="461" r:id="rId226"/>
    <p:sldId id="462" r:id="rId227"/>
    <p:sldId id="463" r:id="rId228"/>
    <p:sldId id="464" r:id="rId229"/>
    <p:sldId id="465" r:id="rId230"/>
    <p:sldId id="466" r:id="rId231"/>
    <p:sldId id="467" r:id="rId232"/>
    <p:sldId id="468" r:id="rId233"/>
    <p:sldId id="469" r:id="rId234"/>
    <p:sldId id="470" r:id="rId235"/>
    <p:sldId id="471" r:id="rId236"/>
    <p:sldId id="472" r:id="rId237"/>
    <p:sldId id="473" r:id="rId238"/>
    <p:sldId id="474" r:id="rId239"/>
    <p:sldId id="475" r:id="rId240"/>
    <p:sldId id="476" r:id="rId241"/>
    <p:sldId id="477" r:id="rId242"/>
    <p:sldId id="478" r:id="rId243"/>
    <p:sldId id="479" r:id="rId244"/>
    <p:sldId id="480" r:id="rId245"/>
    <p:sldId id="481" r:id="rId246"/>
    <p:sldId id="482" r:id="rId247"/>
    <p:sldId id="483" r:id="rId248"/>
    <p:sldId id="484" r:id="rId249"/>
    <p:sldId id="485" r:id="rId250"/>
    <p:sldId id="486" r:id="rId251"/>
    <p:sldId id="487" r:id="rId252"/>
    <p:sldId id="488" r:id="rId253"/>
    <p:sldId id="489" r:id="rId254"/>
    <p:sldId id="490" r:id="rId255"/>
    <p:sldId id="491" r:id="rId256"/>
    <p:sldId id="492" r:id="rId257"/>
    <p:sldId id="493" r:id="rId258"/>
    <p:sldId id="494" r:id="rId259"/>
    <p:sldId id="495" r:id="rId260"/>
    <p:sldId id="496" r:id="rId261"/>
    <p:sldId id="497" r:id="rId262"/>
    <p:sldId id="498" r:id="rId263"/>
    <p:sldId id="499" r:id="rId264"/>
    <p:sldId id="500" r:id="rId265"/>
    <p:sldId id="501" r:id="rId266"/>
    <p:sldId id="502" r:id="rId267"/>
    <p:sldId id="503" r:id="rId268"/>
    <p:sldId id="504" r:id="rId269"/>
    <p:sldId id="505" r:id="rId270"/>
    <p:sldId id="506" r:id="rId271"/>
    <p:sldId id="507" r:id="rId272"/>
    <p:sldId id="508"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Lst>
  <p:sldSz cx="9144000" cy="5143500" type="screen16x9"/>
  <p:notesSz cx="6858000" cy="9144000"/>
  <p:embeddedFontLst>
    <p:embeddedFont>
      <p:font typeface="Barlow" panose="00000500000000000000" pitchFamily="2" charset="0"/>
      <p:regular r:id="rId288"/>
      <p:bold r:id="rId289"/>
      <p:italic r:id="rId290"/>
      <p:boldItalic r:id="rId291"/>
    </p:embeddedFont>
    <p:embeddedFont>
      <p:font typeface="Barlow Light" panose="00000400000000000000" pitchFamily="2" charset="0"/>
      <p:regular r:id="rId292"/>
      <p:bold r:id="rId293"/>
      <p:italic r:id="rId294"/>
      <p:boldItalic r:id="rId295"/>
    </p:embeddedFont>
    <p:embeddedFont>
      <p:font typeface="Calibri" panose="020F0502020204030204" pitchFamily="34" charset="0"/>
      <p:regular r:id="rId296"/>
      <p:bold r:id="rId297"/>
      <p:italic r:id="rId298"/>
      <p:boldItalic r:id="rId299"/>
    </p:embeddedFont>
    <p:embeddedFont>
      <p:font typeface="Comic Sans MS" panose="030F0702030302020204" pitchFamily="66" charset="0"/>
      <p:regular r:id="rId300"/>
      <p:bold r:id="rId301"/>
      <p:italic r:id="rId302"/>
      <p:boldItalic r:id="rId303"/>
    </p:embeddedFont>
    <p:embeddedFont>
      <p:font typeface="Consolas" panose="020B0609020204030204" pitchFamily="49" charset="0"/>
      <p:regular r:id="rId304"/>
      <p:bold r:id="rId305"/>
      <p:italic r:id="rId306"/>
      <p:boldItalic r:id="rId307"/>
    </p:embeddedFont>
    <p:embeddedFont>
      <p:font typeface="Lora" pitchFamily="2" charset="0"/>
      <p:regular r:id="rId308"/>
      <p:bold r:id="rId309"/>
      <p:italic r:id="rId310"/>
      <p:boldItalic r:id="rId311"/>
    </p:embeddedFont>
    <p:embeddedFont>
      <p:font typeface="Proxima Nova Semibold" panose="020B0604020202020204" charset="0"/>
      <p:regular r:id="rId312"/>
      <p:bold r:id="rId313"/>
      <p:boldItalic r:id="rId314"/>
    </p:embeddedFont>
    <p:embeddedFont>
      <p:font typeface="Quattrocento Sans" panose="020B0502050000020003" pitchFamily="34" charset="0"/>
      <p:regular r:id="rId315"/>
      <p:bold r:id="rId316"/>
      <p:italic r:id="rId317"/>
      <p:boldItalic r:id="rId318"/>
    </p:embeddedFont>
    <p:embeddedFont>
      <p:font typeface="Raleway" pitchFamily="2" charset="0"/>
      <p:regular r:id="rId319"/>
      <p:bold r:id="rId320"/>
      <p:italic r:id="rId321"/>
      <p:boldItalic r:id="rId322"/>
    </p:embeddedFont>
    <p:embeddedFont>
      <p:font typeface="Raleway Medium" pitchFamily="2" charset="0"/>
      <p:regular r:id="rId323"/>
      <p:bold r:id="rId324"/>
      <p:italic r:id="rId325"/>
      <p:boldItalic r:id="rId326"/>
    </p:embeddedFont>
    <p:embeddedFont>
      <p:font typeface="Raleway SemiBold" pitchFamily="2" charset="0"/>
      <p:regular r:id="rId327"/>
      <p:bold r:id="rId328"/>
      <p:italic r:id="rId329"/>
      <p:boldItalic r:id="rId330"/>
    </p:embeddedFont>
    <p:embeddedFont>
      <p:font typeface="Roboto" panose="02000000000000000000" pitchFamily="2" charset="0"/>
      <p:regular r:id="rId331"/>
      <p:bold r:id="rId332"/>
      <p:italic r:id="rId333"/>
      <p:boldItalic r:id="rId334"/>
    </p:embeddedFont>
    <p:embeddedFont>
      <p:font typeface="Verdana" panose="020B0604030504040204" pitchFamily="34" charset="0"/>
      <p:regular r:id="rId335"/>
      <p:bold r:id="rId336"/>
      <p:italic r:id="rId337"/>
      <p:boldItalic r:id="rId3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font" Target="fonts/font12.fntdata"/><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324" Type="http://schemas.openxmlformats.org/officeDocument/2006/relationships/font" Target="fonts/font37.fntdata"/><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335" Type="http://schemas.openxmlformats.org/officeDocument/2006/relationships/font" Target="fonts/font48.fntdata"/><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font" Target="fonts/font3.fntdata"/><Relationship Id="rId304" Type="http://schemas.openxmlformats.org/officeDocument/2006/relationships/font" Target="fonts/font17.fntdata"/><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248" Type="http://schemas.openxmlformats.org/officeDocument/2006/relationships/slide" Target="slides/slide245.xml"/><Relationship Id="rId12" Type="http://schemas.openxmlformats.org/officeDocument/2006/relationships/slide" Target="slides/slide9.xml"/><Relationship Id="rId108" Type="http://schemas.openxmlformats.org/officeDocument/2006/relationships/slide" Target="slides/slide105.xml"/><Relationship Id="rId315" Type="http://schemas.openxmlformats.org/officeDocument/2006/relationships/font" Target="fonts/font28.fntdata"/><Relationship Id="rId54" Type="http://schemas.openxmlformats.org/officeDocument/2006/relationships/slide" Target="slides/slide51.xml"/><Relationship Id="rId96" Type="http://schemas.openxmlformats.org/officeDocument/2006/relationships/slide" Target="slides/slide93.xml"/><Relationship Id="rId161" Type="http://schemas.openxmlformats.org/officeDocument/2006/relationships/slide" Target="slides/slide158.xml"/><Relationship Id="rId217" Type="http://schemas.openxmlformats.org/officeDocument/2006/relationships/slide" Target="slides/slide214.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326" Type="http://schemas.openxmlformats.org/officeDocument/2006/relationships/font" Target="fonts/font39.fntdata"/><Relationship Id="rId65" Type="http://schemas.openxmlformats.org/officeDocument/2006/relationships/slide" Target="slides/slide62.xml"/><Relationship Id="rId130" Type="http://schemas.openxmlformats.org/officeDocument/2006/relationships/slide" Target="slides/slide127.xml"/><Relationship Id="rId172" Type="http://schemas.openxmlformats.org/officeDocument/2006/relationships/slide" Target="slides/slide169.xml"/><Relationship Id="rId228" Type="http://schemas.openxmlformats.org/officeDocument/2006/relationships/slide" Target="slides/slide225.xml"/><Relationship Id="rId281" Type="http://schemas.openxmlformats.org/officeDocument/2006/relationships/slide" Target="slides/slide278.xml"/><Relationship Id="rId337" Type="http://schemas.openxmlformats.org/officeDocument/2006/relationships/font" Target="fonts/font50.fntdata"/><Relationship Id="rId34" Type="http://schemas.openxmlformats.org/officeDocument/2006/relationships/slide" Target="slides/slide31.xml"/><Relationship Id="rId76" Type="http://schemas.openxmlformats.org/officeDocument/2006/relationships/slide" Target="slides/slide73.xml"/><Relationship Id="rId141" Type="http://schemas.openxmlformats.org/officeDocument/2006/relationships/slide" Target="slides/slide138.xml"/><Relationship Id="rId7" Type="http://schemas.openxmlformats.org/officeDocument/2006/relationships/slide" Target="slides/slide4.xml"/><Relationship Id="rId183" Type="http://schemas.openxmlformats.org/officeDocument/2006/relationships/slide" Target="slides/slide180.xml"/><Relationship Id="rId239" Type="http://schemas.openxmlformats.org/officeDocument/2006/relationships/slide" Target="slides/slide236.xml"/><Relationship Id="rId250" Type="http://schemas.openxmlformats.org/officeDocument/2006/relationships/slide" Target="slides/slide247.xml"/><Relationship Id="rId292" Type="http://schemas.openxmlformats.org/officeDocument/2006/relationships/font" Target="fonts/font5.fntdata"/><Relationship Id="rId306" Type="http://schemas.openxmlformats.org/officeDocument/2006/relationships/font" Target="fonts/font19.fntdata"/><Relationship Id="rId45" Type="http://schemas.openxmlformats.org/officeDocument/2006/relationships/slide" Target="slides/slide42.xml"/><Relationship Id="rId87" Type="http://schemas.openxmlformats.org/officeDocument/2006/relationships/slide" Target="slides/slide84.xml"/><Relationship Id="rId110" Type="http://schemas.openxmlformats.org/officeDocument/2006/relationships/slide" Target="slides/slide107.xml"/><Relationship Id="rId152" Type="http://schemas.openxmlformats.org/officeDocument/2006/relationships/slide" Target="slides/slide149.xml"/><Relationship Id="rId194" Type="http://schemas.openxmlformats.org/officeDocument/2006/relationships/slide" Target="slides/slide191.xml"/><Relationship Id="rId208" Type="http://schemas.openxmlformats.org/officeDocument/2006/relationships/slide" Target="slides/slide205.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317" Type="http://schemas.openxmlformats.org/officeDocument/2006/relationships/font" Target="fonts/font30.fntdata"/><Relationship Id="rId338" Type="http://schemas.openxmlformats.org/officeDocument/2006/relationships/font" Target="fonts/font51.fntdata"/><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293" Type="http://schemas.openxmlformats.org/officeDocument/2006/relationships/font" Target="fonts/font6.fntdata"/><Relationship Id="rId307" Type="http://schemas.openxmlformats.org/officeDocument/2006/relationships/font" Target="fonts/font20.fntdata"/><Relationship Id="rId328" Type="http://schemas.openxmlformats.org/officeDocument/2006/relationships/font" Target="fonts/font41.fntdata"/><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283" Type="http://schemas.openxmlformats.org/officeDocument/2006/relationships/slide" Target="slides/slide280.xml"/><Relationship Id="rId318" Type="http://schemas.openxmlformats.org/officeDocument/2006/relationships/font" Target="fonts/font31.fntdata"/><Relationship Id="rId339" Type="http://schemas.openxmlformats.org/officeDocument/2006/relationships/presProps" Target="presProps.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font" Target="fonts/font7.fntdata"/><Relationship Id="rId308" Type="http://schemas.openxmlformats.org/officeDocument/2006/relationships/font" Target="fonts/font21.fntdata"/><Relationship Id="rId329" Type="http://schemas.openxmlformats.org/officeDocument/2006/relationships/font" Target="fonts/font42.fntdata"/><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340" Type="http://schemas.openxmlformats.org/officeDocument/2006/relationships/viewProps" Target="viewProps.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19" Type="http://schemas.openxmlformats.org/officeDocument/2006/relationships/font" Target="fonts/font32.fntdata"/><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330" Type="http://schemas.openxmlformats.org/officeDocument/2006/relationships/font" Target="fonts/font43.fntdata"/><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font" Target="fonts/font8.fntdata"/><Relationship Id="rId309" Type="http://schemas.openxmlformats.org/officeDocument/2006/relationships/font" Target="fonts/font22.fntdata"/><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320" Type="http://schemas.openxmlformats.org/officeDocument/2006/relationships/font" Target="fonts/font33.fntdata"/><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341" Type="http://schemas.openxmlformats.org/officeDocument/2006/relationships/theme" Target="theme/theme1.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310" Type="http://schemas.openxmlformats.org/officeDocument/2006/relationships/font" Target="fonts/font23.fntdata"/><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331" Type="http://schemas.openxmlformats.org/officeDocument/2006/relationships/font" Target="fonts/font44.fntdata"/><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font" Target="fonts/font9.fntdata"/><Relationship Id="rId300" Type="http://schemas.openxmlformats.org/officeDocument/2006/relationships/font" Target="fonts/font13.fntdata"/><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321" Type="http://schemas.openxmlformats.org/officeDocument/2006/relationships/font" Target="fonts/font34.fntdata"/><Relationship Id="rId342" Type="http://schemas.openxmlformats.org/officeDocument/2006/relationships/tableStyles" Target="tableStyles.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311" Type="http://schemas.openxmlformats.org/officeDocument/2006/relationships/font" Target="fonts/font24.fntdata"/><Relationship Id="rId332" Type="http://schemas.openxmlformats.org/officeDocument/2006/relationships/font" Target="fonts/font45.fntdata"/><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font" Target="fonts/font10.fntdata"/><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font" Target="fonts/font14.fntdata"/><Relationship Id="rId322" Type="http://schemas.openxmlformats.org/officeDocument/2006/relationships/font" Target="fonts/font35.fntdata"/><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notesMaster" Target="notesMasters/notesMaster1.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312" Type="http://schemas.openxmlformats.org/officeDocument/2006/relationships/font" Target="fonts/font25.fntdata"/><Relationship Id="rId333" Type="http://schemas.openxmlformats.org/officeDocument/2006/relationships/font" Target="fonts/font46.fntdata"/><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font" Target="fonts/font11.fntdata"/><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302" Type="http://schemas.openxmlformats.org/officeDocument/2006/relationships/font" Target="fonts/font15.fntdata"/><Relationship Id="rId323" Type="http://schemas.openxmlformats.org/officeDocument/2006/relationships/font" Target="fonts/font36.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font" Target="fonts/font1.fntdata"/><Relationship Id="rId106" Type="http://schemas.openxmlformats.org/officeDocument/2006/relationships/slide" Target="slides/slide103.xml"/><Relationship Id="rId127" Type="http://schemas.openxmlformats.org/officeDocument/2006/relationships/slide" Target="slides/slide124.xml"/><Relationship Id="rId313" Type="http://schemas.openxmlformats.org/officeDocument/2006/relationships/font" Target="fonts/font26.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334" Type="http://schemas.openxmlformats.org/officeDocument/2006/relationships/font" Target="fonts/font47.fntdata"/><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303" Type="http://schemas.openxmlformats.org/officeDocument/2006/relationships/font" Target="fonts/font16.fntdata"/><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289" Type="http://schemas.openxmlformats.org/officeDocument/2006/relationships/font" Target="fonts/font2.fntdata"/><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314" Type="http://schemas.openxmlformats.org/officeDocument/2006/relationships/font" Target="fonts/font27.fntdata"/><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325" Type="http://schemas.openxmlformats.org/officeDocument/2006/relationships/font" Target="fonts/font38.fntdata"/><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 Id="rId336" Type="http://schemas.openxmlformats.org/officeDocument/2006/relationships/font" Target="fonts/font49.fntdata"/><Relationship Id="rId75" Type="http://schemas.openxmlformats.org/officeDocument/2006/relationships/slide" Target="slides/slide72.xml"/><Relationship Id="rId140" Type="http://schemas.openxmlformats.org/officeDocument/2006/relationships/slide" Target="slides/slide137.xml"/><Relationship Id="rId182" Type="http://schemas.openxmlformats.org/officeDocument/2006/relationships/slide" Target="slides/slide179.xml"/><Relationship Id="rId6" Type="http://schemas.openxmlformats.org/officeDocument/2006/relationships/slide" Target="slides/slide3.xml"/><Relationship Id="rId238" Type="http://schemas.openxmlformats.org/officeDocument/2006/relationships/slide" Target="slides/slide235.xml"/><Relationship Id="rId291" Type="http://schemas.openxmlformats.org/officeDocument/2006/relationships/font" Target="fonts/font4.fntdata"/><Relationship Id="rId305" Type="http://schemas.openxmlformats.org/officeDocument/2006/relationships/font" Target="fonts/font18.fntdata"/><Relationship Id="rId44" Type="http://schemas.openxmlformats.org/officeDocument/2006/relationships/slide" Target="slides/slide41.xml"/><Relationship Id="rId86" Type="http://schemas.openxmlformats.org/officeDocument/2006/relationships/slide" Target="slides/slide83.xml"/><Relationship Id="rId151" Type="http://schemas.openxmlformats.org/officeDocument/2006/relationships/slide" Target="slides/slide148.xml"/><Relationship Id="rId193" Type="http://schemas.openxmlformats.org/officeDocument/2006/relationships/slide" Target="slides/slide190.xml"/><Relationship Id="rId207" Type="http://schemas.openxmlformats.org/officeDocument/2006/relationships/slide" Target="slides/slide204.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316" Type="http://schemas.openxmlformats.org/officeDocument/2006/relationships/font" Target="fonts/font29.fntdata"/><Relationship Id="rId55" Type="http://schemas.openxmlformats.org/officeDocument/2006/relationships/slide" Target="slides/slide52.xml"/><Relationship Id="rId97" Type="http://schemas.openxmlformats.org/officeDocument/2006/relationships/slide" Target="slides/slide94.xml"/><Relationship Id="rId120" Type="http://schemas.openxmlformats.org/officeDocument/2006/relationships/slide" Target="slides/slide117.xml"/><Relationship Id="rId162" Type="http://schemas.openxmlformats.org/officeDocument/2006/relationships/slide" Target="slides/slide159.xml"/><Relationship Id="rId218" Type="http://schemas.openxmlformats.org/officeDocument/2006/relationships/slide" Target="slides/slide215.xml"/><Relationship Id="rId271" Type="http://schemas.openxmlformats.org/officeDocument/2006/relationships/slide" Target="slides/slide268.xml"/><Relationship Id="rId24" Type="http://schemas.openxmlformats.org/officeDocument/2006/relationships/slide" Target="slides/slide21.xml"/><Relationship Id="rId66" Type="http://schemas.openxmlformats.org/officeDocument/2006/relationships/slide" Target="slides/slide63.xml"/><Relationship Id="rId131" Type="http://schemas.openxmlformats.org/officeDocument/2006/relationships/slide" Target="slides/slide128.xml"/><Relationship Id="rId327" Type="http://schemas.openxmlformats.org/officeDocument/2006/relationships/font" Target="fonts/font40.fntdata"/><Relationship Id="rId173" Type="http://schemas.openxmlformats.org/officeDocument/2006/relationships/slide" Target="slides/slide170.xml"/><Relationship Id="rId229" Type="http://schemas.openxmlformats.org/officeDocument/2006/relationships/slide" Target="slides/slide2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v76s/Clarusway/blob/master/HTML%20CSS%20Javascript/DisplayVideo.html"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v76s/Clarusway/blob/master/HTML%20CSS%20Javascript/Datagrid%20with%20Bootstrap.html" TargetMode="External"/><Relationship Id="rId5" Type="http://schemas.openxmlformats.org/officeDocument/2006/relationships/hyperlink" Target="https://github.com/v76s/Clarusway/blob/master/HTML%20CSS%20Javascript/Maps.html" TargetMode="External"/><Relationship Id="rId4" Type="http://schemas.openxmlformats.org/officeDocument/2006/relationships/hyperlink" Target="https://github.com/v76s/Clarusway/blob/master/HTML%20CSS%20Javascript/Javascript2.html" TargetMode="Externa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International_Organization_for_Standardization" TargetMode="External"/><Relationship Id="rId3" Type="http://schemas.openxmlformats.org/officeDocument/2006/relationships/hyperlink" Target="https://en.wikipedia.org/wiki/Typesetting_system" TargetMode="External"/><Relationship Id="rId7" Type="http://schemas.openxmlformats.org/officeDocument/2006/relationships/hyperlink" Target="https://developer.mozilla.org/en-US/docs/Glossary/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LaTeX#cite_note-Lamport1986-3" TargetMode="External"/><Relationship Id="rId5" Type="http://schemas.openxmlformats.org/officeDocument/2006/relationships/hyperlink" Target="https://en.wikipedia.org/wiki/Software_system" TargetMode="External"/><Relationship Id="rId4" Type="http://schemas.openxmlformats.org/officeDocument/2006/relationships/hyperlink" Target="https://en.wikipedia.org/wiki/Typesetting" TargetMode="External"/><Relationship Id="rId9" Type="http://schemas.openxmlformats.org/officeDocument/2006/relationships/hyperlink" Target="https://en.wikipedia.org/wiki/Markup_language" TargetMode="Externa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github.com/v76s/Clarusway/blob/master/HTML%20CSS%20Javascript/Lists%20overview.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github.com/v76s/Clarusway/blob/master/HTML%20CSS%20Javascript/Lists%20overview.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github.com/v76s/Clarusway/blob/master/HTML%20CSS%20Javascript/Images.html"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github.com/v76s/Clarusway/blob/master/HTML%20CSS%20Javascript/Images.html"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github.com/v76s/Clarusway/blob/master/HTML%20CSS%20Javascript/Images.html"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github.com/v76s/Clarusway/blob/master/HTML%20CSS%20Javascript/Images.html"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github.com/v76s/Clarusway/blob/master/HTML%20CSS%20Javascript/Images.html"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github.com/v76s/Clarusway/blob/master/HTML%20CSS%20Javascript/Images.html"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github.com/v76s/Clarusway/blob/master/HTML%20CSS%20Javascript/Images.html"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github.com/v76s/Clarusway/blob/master/HTML%20CSS%20Javascript/Using%20anchor%20tag.html"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github.com/v76s/Clarusway/blob/master/HTML%20CSS%20Javascript/Using%20anchor%20tag.html"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github.com/v76s/Clarusway/blob/master/HTML%20CSS%20Javascript/Using%20anchor%20tag.html"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github.com/v76s/Clarusway/blob/master/HTML%20CSS%20Javascript/Using%20anchor%20tag.html"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github.com/v76s/Clarusway/blob/master/HTML%20CSS%20Javascript/Tables.html"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github.com/v76s/Clarusway/blob/master/HTML%20CSS%20Javascript/Tables.html"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github.com/v76s/Clarusway/blob/master/HTML%20CSS%20Javascript/Tables.html"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github.com/v76s/Clarusway/blob/master/HTML%20CSS%20Javascript/Tables.html"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github.com/v76s/Clarusway/blob/master/HTML%20CSS%20Javascript/Tables.html"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v76s/Clarusway/blob/master/HTML%20CSS%20Javascript/Tables.html"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github.com/v76s/Clarusway/blob/master/HTML%20CSS%20Javascript/Tables.html"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github.com/v76s/Clarusway/blob/master/HTML%20CSS%20Javascript/Tables.html"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s://github.com/v76s/Clarusway/blob/master/HTML%20CSS%20Javascript/Tables_Border.html"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github.com/v76s/Clarusway/blob/master/HTML%20CSS%20Javascript/Tables_Border_Collapse.html"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github.com/v76s/Clarusway/blob/master/HTML%20CSS%20Javascript/Table_Width_Height.html" TargetMode="External"/><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3" Type="http://schemas.openxmlformats.org/officeDocument/2006/relationships/hyperlink" Target="https://github.com/v76s/Clarusway/blob/master/HTML%20CSS%20Javascript/Table_Width_Height.html" TargetMode="External"/><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github.com/v76s/Clarusway/blob/master/HTML%20CSS%20Javascript/Tables_Vertical_Alignment.html"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github.com/v76s/Clarusway/blob/master/HTML%20CSS%20Javascript/Tables_Padding.html"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v76s/Clarusway/blob/master/HTML%20CSS%20Javascript/Tables_Row_Hover.html"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3" Type="http://schemas.openxmlformats.org/officeDocument/2006/relationships/hyperlink" Target="https://github.com/v76s/Clarusway/blob/master/HTML%20CSS%20Javascript/Tables_Text_Color.html" TargetMode="External"/><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3" Type="http://schemas.openxmlformats.org/officeDocument/2006/relationships/hyperlink" Target="https://github.com/v76s/Clarusway/blob/master/HTML%20CSS%20Javascript/Tables_Striped.html"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s://github.com/v76s/Clarusway/blob/master/HTML%20CSS%20Javascript/Meta_Usage.html" TargetMode="External"/><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8" Type="http://schemas.openxmlformats.org/officeDocument/2006/relationships/hyperlink" Target="https://en.wikipedia.org/wiki/Alignment_(typesetting)" TargetMode="External"/><Relationship Id="rId3" Type="http://schemas.openxmlformats.org/officeDocument/2006/relationships/hyperlink" Target="https://en.wikipedia.org/wiki/H%C3%A5kon_Wium_Lie" TargetMode="External"/><Relationship Id="rId7" Type="http://schemas.openxmlformats.org/officeDocument/2006/relationships/hyperlink" Target="https://en.wikipedia.org/wiki/Typeface" TargetMode="External"/><Relationship Id="rId2" Type="http://schemas.openxmlformats.org/officeDocument/2006/relationships/slide" Target="../slides/slide173.xml"/><Relationship Id="rId1" Type="http://schemas.openxmlformats.org/officeDocument/2006/relationships/notesMaster" Target="../notesMasters/notesMaster1.xml"/><Relationship Id="rId6" Type="http://schemas.openxmlformats.org/officeDocument/2006/relationships/hyperlink" Target="https://en.wikipedia.org/wiki/CSS#cite_note-42" TargetMode="External"/><Relationship Id="rId11" Type="http://schemas.openxmlformats.org/officeDocument/2006/relationships/hyperlink" Target="https://en.wikipedia.org/wiki/CSS#cite_note-44" TargetMode="External"/><Relationship Id="rId5" Type="http://schemas.openxmlformats.org/officeDocument/2006/relationships/hyperlink" Target="https://en.wikipedia.org/wiki/CSS#cite_note-41" TargetMode="External"/><Relationship Id="rId10" Type="http://schemas.openxmlformats.org/officeDocument/2006/relationships/hyperlink" Target="https://en.wikipedia.org/wiki/Z-index" TargetMode="External"/><Relationship Id="rId4" Type="http://schemas.openxmlformats.org/officeDocument/2006/relationships/hyperlink" Target="https://en.wikipedia.org/wiki/Bert_Bos" TargetMode="External"/><Relationship Id="rId9" Type="http://schemas.openxmlformats.org/officeDocument/2006/relationships/hyperlink" Target="https://en.wikipedia.org/wiki/Table_(HTML)" TargetMode="Externa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3" Type="http://schemas.openxmlformats.org/officeDocument/2006/relationships/hyperlink" Target="https://github.com/v76s/Clarusway/blob/master/HTML%20CSS%20Javascript/Inline_Css.html" TargetMode="External"/><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3" Type="http://schemas.openxmlformats.org/officeDocument/2006/relationships/hyperlink" Target="https://github.com/v76s/Clarusway/blob/master/HTML%20CSS%20Javascript/Internal_Css.html" TargetMode="External"/><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3" Type="http://schemas.openxmlformats.org/officeDocument/2006/relationships/hyperlink" Target="https://github.com/v76s/Clarusway/blob/master/HTML%20CSS%20Javascript/External_Css.html" TargetMode="External"/><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s://github.com/v76s/Clarusway/blob/master/HTML%20CSS%20Javascript/Multiple_Styles.html"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ss-tricks.com/css4/"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Element_Selector.html"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ID_Selector.html" TargetMode="External"/><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Class_Selector.html" TargetMode="External"/><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w3.org/standards/webdesign/graphic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w3.org/standards/webdesign/scrip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Universal_Selector.html" TargetMode="External"/><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w3.org/Consortium/fact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w3.org/TR/" TargetMode="Externa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s://github.com/v76s/Clarusway/blob/master/HTML%20CSS%20Javascript/Borders.html"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3" Type="http://schemas.openxmlformats.org/officeDocument/2006/relationships/hyperlink" Target="https://github.com/v76s/Clarusway/blob/master/HTML%20CSS%20Javascript/Colors.html" TargetMode="External"/><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3" Type="http://schemas.openxmlformats.org/officeDocument/2006/relationships/hyperlink" Target="https://github.com/v76s/Clarusway/blob/master/HTML%20CSS%20Javascript/Shorthand_Property.html" TargetMode="External"/><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Border_Radius.html"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Margin_Property.html" TargetMode="External"/><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Margin_Shorthand.html" TargetMode="External"/><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Margin_Shorthand.html" TargetMode="External"/><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Margin_Shorthand.html" TargetMode="External"/><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Margin_Auto.html" TargetMode="External"/><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Margin_Inherit.html" TargetMode="External"/><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Padding_Property.html" TargetMode="External"/><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Padding_Property.html" TargetMode="External"/><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Padding_Inherit.html" TargetMode="External"/><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Box_Sizing.html" TargetMode="External"/><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Text_Attributes.html" TargetMode="External"/><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Text_Attributes.html" TargetMode="External"/><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Text_Attributes.html" TargetMode="External"/><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Text_Attributes.html" TargetMode="External"/><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Text_Attributes.html" TargetMode="External"/><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Text_Attributes.html" TargetMode="External"/><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3" Type="http://schemas.openxmlformats.org/officeDocument/2006/relationships/hyperlink" Target="https://github.com/v76s/Clarusway/blob/master/HTML%20CSS%20Javascript/CSS%20Float.html" TargetMode="External"/><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Flexbox.html" TargetMode="External"/><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3" Type="http://schemas.openxmlformats.org/officeDocument/2006/relationships/hyperlink" Target="https://github.com/v76s/Clarusway/blob/master/HTML%20CSS%20Javascript/CSS_Grid_Layout.html" TargetMode="External"/><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3" Type="http://schemas.openxmlformats.org/officeDocument/2006/relationships/hyperlink" Target="https://github.com/v76s/Clarusway/blob/master/HTML%20CSS%20Javascript/Forms.html" TargetMode="External"/><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3" Type="http://schemas.openxmlformats.org/officeDocument/2006/relationships/hyperlink" Target="https://github.com/v76s/Clarusway/blob/master/HTML%20CSS%20Javascript/Forms_Elements.html" TargetMode="External"/><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8" Type="http://schemas.openxmlformats.org/officeDocument/2006/relationships/hyperlink" Target="https://github.com/v76s/Clarusway/blob/master/HTML%20CSS%20Javascript/Tagtypes.html" TargetMode="External"/><Relationship Id="rId13" Type="http://schemas.openxmlformats.org/officeDocument/2006/relationships/hyperlink" Target="https://github.com/v76s/Clarusway/blob/master/HTML%20CSS%20Javascript/Global%20Attributes7.html" TargetMode="External"/><Relationship Id="rId3" Type="http://schemas.openxmlformats.org/officeDocument/2006/relationships/hyperlink" Target="https://github.com/v76s/Clarusway/blob/master/HTML%20CSS%20Javascript/Good%20and%20bad%20practices.html" TargetMode="External"/><Relationship Id="rId7" Type="http://schemas.openxmlformats.org/officeDocument/2006/relationships/hyperlink" Target="https://github.com/v76s/Clarusway/blob/master/HTML%20CSS%20Javascript/CSS%20Review.html" TargetMode="External"/><Relationship Id="rId12" Type="http://schemas.openxmlformats.org/officeDocument/2006/relationships/hyperlink" Target="https://github.com/v76s/Clarusway/blob/master/HTML%20CSS%20Javascript/Global%20Attributes1.html" TargetMode="External"/><Relationship Id="rId2" Type="http://schemas.openxmlformats.org/officeDocument/2006/relationships/slide" Target="../slides/slide280.xml"/><Relationship Id="rId1" Type="http://schemas.openxmlformats.org/officeDocument/2006/relationships/notesMaster" Target="../notesMasters/notesMaster1.xml"/><Relationship Id="rId6" Type="http://schemas.openxmlformats.org/officeDocument/2006/relationships/hyperlink" Target="https://github.com/v76s/Clarusway/blob/master/HTML%20CSS%20Javascript/Quotations.html" TargetMode="External"/><Relationship Id="rId11" Type="http://schemas.openxmlformats.org/officeDocument/2006/relationships/hyperlink" Target="https://github.com/v76s/Clarusway/blob/master/HTML%20CSS%20Javascript/HTML%20Tips.html" TargetMode="External"/><Relationship Id="rId5" Type="http://schemas.openxmlformats.org/officeDocument/2006/relationships/hyperlink" Target="https://github.com/v76s/Clarusway/blob/master/HTML%20CSS%20Javascript/Usage%20of%20span%20tag.html" TargetMode="External"/><Relationship Id="rId10" Type="http://schemas.openxmlformats.org/officeDocument/2006/relationships/hyperlink" Target="https://github.com/v76s/Clarusway/blob/master/HTML%20CSS%20Javascript/HTML%20Colors.html" TargetMode="External"/><Relationship Id="rId4" Type="http://schemas.openxmlformats.org/officeDocument/2006/relationships/hyperlink" Target="https://github.com/v76s/Clarusway/blob/master/HTML%20CSS%20Javascript/Preformatted_Text.html" TargetMode="External"/><Relationship Id="rId9" Type="http://schemas.openxmlformats.org/officeDocument/2006/relationships/hyperlink" Target="https://github.com/v76s/Clarusway/blob/master/HTML%20CSS%20Javascript/Using%20IFrame.html" TargetMode="External"/><Relationship Id="rId14" Type="http://schemas.openxmlformats.org/officeDocument/2006/relationships/hyperlink" Target="https://github.com/v76s/Clarusway/blob/master/HTML%20CSS%20Javascript/Event%20Handlers.html" TargetMode="External"/></Relationships>
</file>

<file path=ppt/notesSlides/_rels/notesSlide281.xml.rels><?xml version="1.0" encoding="UTF-8" standalone="yes"?>
<Relationships xmlns="http://schemas.openxmlformats.org/package/2006/relationships"><Relationship Id="rId3" Type="http://schemas.openxmlformats.org/officeDocument/2006/relationships/hyperlink" Target="https://www.w3schools.com/js/myScript.js" TargetMode="External"/><Relationship Id="rId2" Type="http://schemas.openxmlformats.org/officeDocument/2006/relationships/slide" Target="../slides/slide281.xml"/><Relationship Id="rId1" Type="http://schemas.openxmlformats.org/officeDocument/2006/relationships/notesMaster" Target="../notesMasters/notesMaster1.xml"/><Relationship Id="rId4" Type="http://schemas.openxmlformats.org/officeDocument/2006/relationships/hyperlink" Target="https://github.com/v76s/Clarusway/blob/master/HTML%20CSS%20Javascript/Javascript1.html" TargetMode="External"/></Relationships>
</file>

<file path=ppt/notesSlides/_rels/notesSlide282.xml.rels><?xml version="1.0" encoding="UTF-8" standalone="yes"?>
<Relationships xmlns="http://schemas.openxmlformats.org/package/2006/relationships"><Relationship Id="rId3" Type="http://schemas.openxmlformats.org/officeDocument/2006/relationships/hyperlink" Target="https://getbootstrap.com/docs/5.3/getting-started/introduction/" TargetMode="External"/><Relationship Id="rId2" Type="http://schemas.openxmlformats.org/officeDocument/2006/relationships/slide" Target="../slides/slide282.xml"/><Relationship Id="rId1" Type="http://schemas.openxmlformats.org/officeDocument/2006/relationships/notesMaster" Target="../notesMasters/notesMaster1.xml"/><Relationship Id="rId4" Type="http://schemas.openxmlformats.org/officeDocument/2006/relationships/hyperlink" Target="https://github.com/v76s/Clarusway/tree/master/Bootstrap" TargetMode="Externa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google.co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s://developer.mozilla.org/en-US/docs/Web/HTML/Element/style" TargetMode="External"/><Relationship Id="rId13" Type="http://schemas.openxmlformats.org/officeDocument/2006/relationships/hyperlink" Target="https://developer.mozilla.org/en-US/docs/Glossary/Browser" TargetMode="External"/><Relationship Id="rId3" Type="http://schemas.openxmlformats.org/officeDocument/2006/relationships/hyperlink" Target="https://developer.mozilla.org/en-US/docs/Web/HTML/Element/base" TargetMode="External"/><Relationship Id="rId7" Type="http://schemas.openxmlformats.org/officeDocument/2006/relationships/hyperlink" Target="https://developer.mozilla.org/en-US/docs/Web/HTML/Element/script" TargetMode="External"/><Relationship Id="rId12" Type="http://schemas.openxmlformats.org/officeDocument/2006/relationships/hyperlink" Target="https://developer.mozilla.org/en-US/docs/Glossary/Metadata"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developer.mozilla.org/en-US/docs/Web/HTML/Element/title" TargetMode="External"/><Relationship Id="rId11" Type="http://schemas.openxmlformats.org/officeDocument/2006/relationships/hyperlink" Target="https://developer.mozilla.org/en-US/docs/Web/HTML/Element/meta" TargetMode="External"/><Relationship Id="rId5" Type="http://schemas.openxmlformats.org/officeDocument/2006/relationships/hyperlink" Target="https://developer.mozilla.org/en-US/docs/Glossary/metadata" TargetMode="External"/><Relationship Id="rId10" Type="http://schemas.openxmlformats.org/officeDocument/2006/relationships/hyperlink" Target="https://developer.mozilla.org/en-US/docs/Glossary/CSS" TargetMode="External"/><Relationship Id="rId4" Type="http://schemas.openxmlformats.org/officeDocument/2006/relationships/hyperlink" Target="https://developer.mozilla.org/en-US/docs/Web/HTML/Element/head" TargetMode="External"/><Relationship Id="rId9" Type="http://schemas.openxmlformats.org/officeDocument/2006/relationships/hyperlink" Target="https://developer.mozilla.org/en-US/docs/Web/HTML/Element/link"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github.com/v76s/Clarusway/blob/master/HTML%20CSS%20Javascript/Empty%20Html%20Elements.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github.com/v76s/Clarusway/blob/master/HTML%20CSS%20Javascript/Empty%20Html%20Elements.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github.com/v76s/Clarusway/blob/master/HTML%20CSS%20Javascript/Basic%20Html%20Tags.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github.com/v76s/Clarusway/blob/master/HTML%20CSS%20Javascript/Text%20formatting%20attributes.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github.com/v76s/Clarusway/blob/master/HTML%20CSS%20Javascript/Font%20tag%20to%20font%20attribute.html"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github.com/v76s/Clarusway/blob/master/HTML%20CSS%20Javascript/Style%20Attribute%20-%20Colors%20-%20Border.html"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github.com/v76s/Clarusway/blob/master/HTML%20CSS%20Javascript/Headings.html"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github.com/v76s/Clarusway/blob/master/HTML%20CSS%20Javascript/Apply%20Style%20on%20heading.html"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github.com/v76s/Clarusway/blob/master/HTML%20CSS%20Javascript/Basic%20Paragraph.html"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github.com/v76s/Clarusway/blob/master/HTML%20CSS%20Javascript/Whitespaces.html"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github.com/v76s/Clarusway/blob/master/HTML%20CSS%20Javascript/Whitespaces.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veloper.mozilla.org/en-US/docs/Glossary/Proxy_serv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eveloper.mozilla.org/en-US/docs/Glossary/Cache"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github.com/v76s/Clarusway/blob/master/HTML%20CSS%20Javascript/Horizontal%20rule.html"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github.com/v76s/Clarusway/blob/master/HTML%20CSS%20Javascript/Line%20Breaks.html"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github.com/v76s/Clarusway/blob/master/HTML%20CSS%20Javascript/Comments.html"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github.com/v76s/Clarusway/blob/master/HTML%20CSS%20Javascript/Text%20formatting%20attributes.html"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developer.mozilla.org/en-US/docs/Web/HTML/Element/b"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www.techonthenet.com/html/elements/ins_tag.php"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github.com/v76s/Clarusway/blob/master/HTML%20CSS%20Javascript/Lists%20overview.html"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github.com/v76s/Clarusway/blob/master/HTML%20CSS%20Javascript/Lists%20overview.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fcf6d1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g12fcf6d14d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We’ll get started from ground zero. </a:t>
            </a:r>
            <a:endParaRPr sz="1400">
              <a:solidFill>
                <a:srgbClr val="FF0000"/>
              </a:solidFill>
            </a:endParaRPr>
          </a:p>
          <a:p>
            <a:pPr marL="0" lvl="0" indent="0" algn="l" rtl="0">
              <a:lnSpc>
                <a:spcPct val="100000"/>
              </a:lnSpc>
              <a:spcBef>
                <a:spcPts val="0"/>
              </a:spcBef>
              <a:spcAft>
                <a:spcPts val="0"/>
              </a:spcAft>
              <a:buSzPts val="1400"/>
              <a:buNone/>
            </a:pPr>
            <a:endParaRPr sz="1400">
              <a:solidFill>
                <a:srgbClr val="FF0000"/>
              </a:solidFill>
            </a:endParaRPr>
          </a:p>
          <a:p>
            <a:pPr marL="0" lvl="0" indent="0" algn="l" rtl="0">
              <a:lnSpc>
                <a:spcPct val="100000"/>
              </a:lnSpc>
              <a:spcBef>
                <a:spcPts val="0"/>
              </a:spcBef>
              <a:spcAft>
                <a:spcPts val="0"/>
              </a:spcAft>
              <a:buSzPts val="1400"/>
              <a:buNone/>
            </a:pPr>
            <a:r>
              <a:rPr lang="en-US" sz="1400">
                <a:solidFill>
                  <a:srgbClr val="FF0000"/>
                </a:solidFill>
              </a:rPr>
              <a:t>Hypertext markup language, and Cascading Style Sheets.</a:t>
            </a:r>
            <a:endParaRPr sz="1400">
              <a:solidFill>
                <a:srgbClr val="FF0000"/>
              </a:solidFill>
            </a:endParaRPr>
          </a:p>
          <a:p>
            <a:pPr marL="0" lvl="0" indent="0" algn="l" rtl="0">
              <a:lnSpc>
                <a:spcPct val="100000"/>
              </a:lnSpc>
              <a:spcBef>
                <a:spcPts val="0"/>
              </a:spcBef>
              <a:spcAft>
                <a:spcPts val="0"/>
              </a:spcAft>
              <a:buSzPts val="1400"/>
              <a:buNone/>
            </a:pPr>
            <a:endParaRPr sz="1400">
              <a:solidFill>
                <a:srgbClr val="FF0000"/>
              </a:solidFill>
            </a:endParaRPr>
          </a:p>
          <a:p>
            <a:pPr marL="0" lvl="0" indent="0" algn="l" rtl="0">
              <a:lnSpc>
                <a:spcPct val="100000"/>
              </a:lnSpc>
              <a:spcBef>
                <a:spcPts val="0"/>
              </a:spcBef>
              <a:spcAft>
                <a:spcPts val="0"/>
              </a:spcAft>
              <a:buSzPts val="1400"/>
              <a:buNone/>
            </a:pPr>
            <a:r>
              <a:rPr lang="en-US" sz="1400">
                <a:solidFill>
                  <a:srgbClr val="FF0000"/>
                </a:solidFill>
              </a:rPr>
              <a:t>Display the examples  :</a:t>
            </a:r>
            <a:endParaRPr sz="1400">
              <a:solidFill>
                <a:srgbClr val="FF0000"/>
              </a:solidFill>
            </a:endParaRPr>
          </a:p>
          <a:p>
            <a:pPr marL="0" lvl="0" indent="0" algn="l" rtl="0">
              <a:lnSpc>
                <a:spcPct val="100000"/>
              </a:lnSpc>
              <a:spcBef>
                <a:spcPts val="0"/>
              </a:spcBef>
              <a:spcAft>
                <a:spcPts val="0"/>
              </a:spcAft>
              <a:buSzPts val="1400"/>
              <a:buNone/>
            </a:pP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https://github.com/v76s/Clarusway/blob/master/HTML%20CSS%20Javascript/DisplayVideo.html</a:t>
            </a:r>
            <a:endParaRPr sz="1400">
              <a:solidFill>
                <a:srgbClr val="FF0000"/>
              </a:solidFill>
            </a:endParaRPr>
          </a:p>
          <a:p>
            <a:pPr marL="0" lvl="0" indent="0" algn="l" rtl="0">
              <a:lnSpc>
                <a:spcPct val="100000"/>
              </a:lnSpc>
              <a:spcBef>
                <a:spcPts val="0"/>
              </a:spcBef>
              <a:spcAft>
                <a:spcPts val="0"/>
              </a:spcAft>
              <a:buSzPts val="1400"/>
              <a:buNone/>
            </a:pPr>
            <a:r>
              <a:rPr lang="en-US" sz="1400">
                <a:solidFill>
                  <a:srgbClr val="FF0000"/>
                </a:solidFill>
              </a:rPr>
              <a:t>D:\Repositories\V76s\Clarusway\HTML CSS Javascript\DisplayVideo.html</a:t>
            </a:r>
            <a:endParaRPr sz="1400">
              <a:solidFill>
                <a:srgbClr val="FF0000"/>
              </a:solidFill>
            </a:endParaRPr>
          </a:p>
          <a:p>
            <a:pPr marL="0" lvl="0" indent="0" algn="l" rtl="0">
              <a:lnSpc>
                <a:spcPct val="100000"/>
              </a:lnSpc>
              <a:spcBef>
                <a:spcPts val="0"/>
              </a:spcBef>
              <a:spcAft>
                <a:spcPts val="0"/>
              </a:spcAft>
              <a:buSzPts val="1400"/>
              <a:buNone/>
            </a:pP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4"/>
              </a:rPr>
              <a:t>https://github.com/v76s/Clarusway/blob/master/HTML%20CSS%20Javascript/Javascript2.html</a:t>
            </a:r>
            <a:endParaRPr sz="1400">
              <a:solidFill>
                <a:srgbClr val="FF0000"/>
              </a:solidFill>
            </a:endParaRPr>
          </a:p>
          <a:p>
            <a:pPr marL="0" lvl="0" indent="0" algn="l" rtl="0">
              <a:lnSpc>
                <a:spcPct val="100000"/>
              </a:lnSpc>
              <a:spcBef>
                <a:spcPts val="0"/>
              </a:spcBef>
              <a:spcAft>
                <a:spcPts val="0"/>
              </a:spcAft>
              <a:buSzPts val="1400"/>
              <a:buNone/>
            </a:pPr>
            <a:r>
              <a:rPr lang="en-US" sz="1400">
                <a:solidFill>
                  <a:srgbClr val="FF0000"/>
                </a:solidFill>
              </a:rPr>
              <a:t>D:\Repositories\V76s\Clarusway\HTML CSS Javascript\Javascript2.html</a:t>
            </a:r>
            <a:endParaRPr sz="1400">
              <a:solidFill>
                <a:srgbClr val="FF0000"/>
              </a:solidFill>
            </a:endParaRPr>
          </a:p>
          <a:p>
            <a:pPr marL="0" lvl="0" indent="0" algn="l" rtl="0">
              <a:lnSpc>
                <a:spcPct val="100000"/>
              </a:lnSpc>
              <a:spcBef>
                <a:spcPts val="0"/>
              </a:spcBef>
              <a:spcAft>
                <a:spcPts val="0"/>
              </a:spcAft>
              <a:buSzPts val="1400"/>
              <a:buNone/>
            </a:pP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5"/>
              </a:rPr>
              <a:t>https://github.com/v76s/Clarusway/blob/master/HTML%20CSS%20Javascript/Maps.html</a:t>
            </a:r>
            <a:endParaRPr sz="1400">
              <a:solidFill>
                <a:srgbClr val="FF0000"/>
              </a:solidFill>
            </a:endParaRPr>
          </a:p>
          <a:p>
            <a:pPr marL="0" lvl="0" indent="0" algn="l" rtl="0">
              <a:lnSpc>
                <a:spcPct val="100000"/>
              </a:lnSpc>
              <a:spcBef>
                <a:spcPts val="0"/>
              </a:spcBef>
              <a:spcAft>
                <a:spcPts val="0"/>
              </a:spcAft>
              <a:buSzPts val="1400"/>
              <a:buNone/>
            </a:pPr>
            <a:r>
              <a:rPr lang="en-US" sz="1400">
                <a:solidFill>
                  <a:srgbClr val="FF0000"/>
                </a:solidFill>
              </a:rPr>
              <a:t>D:\Repositories\V76s\Clarusway\HTML CSS Javascript\Maps.html</a:t>
            </a:r>
            <a:endParaRPr sz="1400">
              <a:solidFill>
                <a:srgbClr val="FF0000"/>
              </a:solidFill>
            </a:endParaRPr>
          </a:p>
          <a:p>
            <a:pPr marL="0" lvl="0" indent="0" algn="l" rtl="0">
              <a:lnSpc>
                <a:spcPct val="100000"/>
              </a:lnSpc>
              <a:spcBef>
                <a:spcPts val="0"/>
              </a:spcBef>
              <a:spcAft>
                <a:spcPts val="0"/>
              </a:spcAft>
              <a:buSzPts val="1400"/>
              <a:buNone/>
            </a:pPr>
            <a:endParaRPr sz="1400">
              <a:solidFill>
                <a:srgbClr val="FF0000"/>
              </a:solidFill>
            </a:endParaRPr>
          </a:p>
          <a:p>
            <a:pPr marL="0" lvl="0" indent="0" algn="l" rtl="0">
              <a:lnSpc>
                <a:spcPct val="100000"/>
              </a:lnSpc>
              <a:spcBef>
                <a:spcPts val="0"/>
              </a:spcBef>
              <a:spcAft>
                <a:spcPts val="0"/>
              </a:spcAft>
              <a:buSzPts val="1400"/>
              <a:buNone/>
            </a:pP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6"/>
              </a:rPr>
              <a:t>https://github.com/v76s/Clarusway/blob/master/HTML%20CSS%20Javascript/Datagrid%20with%20Bootstrap.html</a:t>
            </a:r>
            <a:endParaRPr sz="1400">
              <a:solidFill>
                <a:srgbClr val="FF0000"/>
              </a:solidFill>
            </a:endParaRPr>
          </a:p>
          <a:p>
            <a:pPr marL="0" lvl="0" indent="0" algn="l" rtl="0">
              <a:lnSpc>
                <a:spcPct val="100000"/>
              </a:lnSpc>
              <a:spcBef>
                <a:spcPts val="0"/>
              </a:spcBef>
              <a:spcAft>
                <a:spcPts val="0"/>
              </a:spcAft>
              <a:buSzPts val="1400"/>
              <a:buNone/>
            </a:pPr>
            <a:r>
              <a:rPr lang="en-US" sz="1400">
                <a:solidFill>
                  <a:srgbClr val="FF0000"/>
                </a:solidFill>
              </a:rPr>
              <a:t>D:\Repositories\V76s\Clarusway\HTML CSS Javascript\Datagrid with Bootstrap.html</a:t>
            </a:r>
            <a:endParaRPr sz="1400">
              <a:solidFill>
                <a:srgbClr val="FF0000"/>
              </a:solidFill>
            </a:endParaRPr>
          </a:p>
          <a:p>
            <a:pPr marL="0" lvl="0" indent="0" algn="l" rtl="0">
              <a:lnSpc>
                <a:spcPct val="100000"/>
              </a:lnSpc>
              <a:spcBef>
                <a:spcPts val="0"/>
              </a:spcBef>
              <a:spcAft>
                <a:spcPts val="0"/>
              </a:spcAft>
              <a:buSzPts val="1400"/>
              <a:buNone/>
            </a:pPr>
            <a:endParaRPr sz="1400">
              <a:solidFill>
                <a:srgbClr val="FF0000"/>
              </a:solidFill>
            </a:endParaRPr>
          </a:p>
          <a:p>
            <a:pPr marL="0" lvl="0" indent="0" algn="l" rtl="0">
              <a:lnSpc>
                <a:spcPct val="100000"/>
              </a:lnSpc>
              <a:spcBef>
                <a:spcPts val="0"/>
              </a:spcBef>
              <a:spcAft>
                <a:spcPts val="0"/>
              </a:spcAft>
              <a:buSzPts val="1400"/>
              <a:buNone/>
            </a:pPr>
            <a:endParaRPr sz="1400">
              <a:solidFill>
                <a:srgbClr val="FF0000"/>
              </a:solidFill>
            </a:endParaRPr>
          </a:p>
          <a:p>
            <a:pPr marL="0" lvl="0" indent="0" algn="l" rtl="0">
              <a:lnSpc>
                <a:spcPct val="100000"/>
              </a:lnSpc>
              <a:spcBef>
                <a:spcPts val="0"/>
              </a:spcBef>
              <a:spcAft>
                <a:spcPts val="0"/>
              </a:spcAft>
              <a:buSzPts val="1400"/>
              <a:buNone/>
            </a:pPr>
            <a:r>
              <a:rPr lang="en-US" sz="1400">
                <a:solidFill>
                  <a:srgbClr val="FF0000"/>
                </a:solidFill>
              </a:rPr>
              <a:t>Create a file containing only “Hello World” and save as 1.html, display that it’s also an HTML, not valid but still not the best option.</a:t>
            </a:r>
            <a:endParaRPr sz="1400">
              <a:solidFill>
                <a:srgbClr val="FF0000"/>
              </a:solidFill>
            </a:endParaRPr>
          </a:p>
          <a:p>
            <a:pPr marL="0" lvl="0" indent="0" algn="l" rtl="0">
              <a:lnSpc>
                <a:spcPct val="100000"/>
              </a:lnSpc>
              <a:spcBef>
                <a:spcPts val="0"/>
              </a:spcBef>
              <a:spcAft>
                <a:spcPts val="0"/>
              </a:spcAft>
              <a:buSzPts val="1400"/>
              <a:buNone/>
            </a:pPr>
            <a:endParaRPr sz="1400">
              <a:solidFill>
                <a:srgbClr val="FF0000"/>
              </a:solidFill>
            </a:endParaRPr>
          </a:p>
          <a:p>
            <a:pPr marL="0" lvl="0" indent="0" algn="l" rtl="0">
              <a:lnSpc>
                <a:spcPct val="100000"/>
              </a:lnSpc>
              <a:spcBef>
                <a:spcPts val="0"/>
              </a:spcBef>
              <a:spcAft>
                <a:spcPts val="0"/>
              </a:spcAft>
              <a:buSzPts val="1400"/>
              <a:buNone/>
            </a:pPr>
            <a:r>
              <a:rPr lang="en-US" sz="1400">
                <a:solidFill>
                  <a:srgbClr val="FF0000"/>
                </a:solidFill>
              </a:rPr>
              <a:t>We will also take a look at the tables, CSS in a separate session as well. </a:t>
            </a:r>
            <a:endParaRPr sz="1400">
              <a:solidFill>
                <a:srgbClr val="FF0000"/>
              </a:solidFill>
            </a:endParaRPr>
          </a:p>
          <a:p>
            <a:pPr marL="0" lvl="0" indent="0" algn="l" rtl="0">
              <a:lnSpc>
                <a:spcPct val="100000"/>
              </a:lnSpc>
              <a:spcBef>
                <a:spcPts val="0"/>
              </a:spcBef>
              <a:spcAft>
                <a:spcPts val="0"/>
              </a:spcAft>
              <a:buSzPts val="1400"/>
              <a:buNone/>
            </a:pPr>
            <a:endParaRPr sz="1400">
              <a:solidFill>
                <a:srgbClr val="FF0000"/>
              </a:solidFill>
            </a:endParaRPr>
          </a:p>
          <a:p>
            <a:pPr marL="0" lvl="0" indent="0" algn="l" rtl="0">
              <a:lnSpc>
                <a:spcPct val="100000"/>
              </a:lnSpc>
              <a:spcBef>
                <a:spcPts val="0"/>
              </a:spcBef>
              <a:spcAft>
                <a:spcPts val="0"/>
              </a:spcAft>
              <a:buSzPts val="1400"/>
              <a:buNone/>
            </a:pPr>
            <a:r>
              <a:rPr lang="en-US" sz="1400">
                <a:solidFill>
                  <a:srgbClr val="FF0000"/>
                </a:solidFill>
              </a:rPr>
              <a:t>Basics of Javascript will be also discussed here, so get ready …</a:t>
            </a:r>
            <a:endParaRPr sz="1400">
              <a:solidFill>
                <a:srgbClr val="FF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t>HTML, short for Hypertext Markup Language, allows users to create structure </a:t>
            </a:r>
            <a:r>
              <a:rPr lang="en-US" sz="1400">
                <a:solidFill>
                  <a:srgbClr val="FF0000"/>
                </a:solidFill>
              </a:rPr>
              <a:t>profiles, </a:t>
            </a:r>
            <a:endParaRPr sz="1400">
              <a:solidFill>
                <a:srgbClr val="FF0000"/>
              </a:solidFill>
            </a:endParaRPr>
          </a:p>
          <a:p>
            <a:pPr marL="0" lvl="0" indent="0" algn="l" rtl="0">
              <a:lnSpc>
                <a:spcPct val="100000"/>
              </a:lnSpc>
              <a:spcBef>
                <a:spcPts val="0"/>
              </a:spcBef>
              <a:spcAft>
                <a:spcPts val="0"/>
              </a:spcAft>
              <a:buClr>
                <a:schemeClr val="dk1"/>
              </a:buClr>
              <a:buSzPts val="1100"/>
              <a:buFont typeface="Arial"/>
              <a:buNone/>
            </a:pPr>
            <a:r>
              <a:rPr lang="en-US" sz="1400">
                <a:solidFill>
                  <a:srgbClr val="FF0000"/>
                </a:solidFill>
              </a:rPr>
              <a:t>paragraphs, titles, links, and block quotes</a:t>
            </a:r>
            <a:r>
              <a:rPr lang="en-US" sz="1400"/>
              <a:t> for web pages and applications.</a:t>
            </a:r>
            <a:endParaRPr sz="1400"/>
          </a:p>
          <a:p>
            <a:pPr marL="0" lvl="0" indent="0" algn="l" rtl="0">
              <a:lnSpc>
                <a:spcPct val="100000"/>
              </a:lnSpc>
              <a:spcBef>
                <a:spcPts val="0"/>
              </a:spcBef>
              <a:spcAft>
                <a:spcPts val="0"/>
              </a:spcAft>
              <a:buClr>
                <a:schemeClr val="dk1"/>
              </a:buClr>
              <a:buSzPts val="1100"/>
              <a:buFont typeface="Arial"/>
              <a:buNone/>
            </a:pPr>
            <a:endParaRPr sz="1400"/>
          </a:p>
          <a:p>
            <a:pPr marL="0" lvl="0" indent="0" algn="l" rtl="0">
              <a:lnSpc>
                <a:spcPct val="100000"/>
              </a:lnSpc>
              <a:spcBef>
                <a:spcPts val="0"/>
              </a:spcBef>
              <a:spcAft>
                <a:spcPts val="0"/>
              </a:spcAft>
              <a:buClr>
                <a:schemeClr val="dk1"/>
              </a:buClr>
              <a:buSzPts val="1100"/>
              <a:buFont typeface="Arial"/>
              <a:buNone/>
            </a:pPr>
            <a:r>
              <a:rPr lang="en-US" sz="1400" b="1">
                <a:solidFill>
                  <a:srgbClr val="FF0000"/>
                </a:solidFill>
              </a:rPr>
              <a:t>It is a universal language</a:t>
            </a:r>
            <a:r>
              <a:rPr lang="en-US" sz="1400"/>
              <a:t> that converts source code into a format that web browsers can read.</a:t>
            </a:r>
            <a:endParaRPr sz="14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Clr>
                <a:schemeClr val="dk1"/>
              </a:buClr>
              <a:buSzPts val="1100"/>
              <a:buFont typeface="Arial"/>
              <a:buNone/>
            </a:pPr>
            <a:r>
              <a:rPr lang="en-US" sz="1400"/>
              <a:t>It is the main language</a:t>
            </a:r>
            <a:r>
              <a:rPr lang="en-US" sz="1400" b="1"/>
              <a:t> </a:t>
            </a:r>
            <a:r>
              <a:rPr lang="en-US" sz="1400"/>
              <a:t>used for design and template creation. </a:t>
            </a:r>
            <a:endParaRPr sz="1400"/>
          </a:p>
          <a:p>
            <a:pPr marL="0" lvl="0" indent="0" algn="l" rtl="0">
              <a:lnSpc>
                <a:spcPct val="100000"/>
              </a:lnSpc>
              <a:spcBef>
                <a:spcPts val="0"/>
              </a:spcBef>
              <a:spcAft>
                <a:spcPts val="0"/>
              </a:spcAft>
              <a:buClr>
                <a:schemeClr val="dk1"/>
              </a:buClr>
              <a:buSzPts val="1100"/>
              <a:buFont typeface="Arial"/>
              <a:buNone/>
            </a:pPr>
            <a:r>
              <a:rPr lang="en-US" sz="1400"/>
              <a:t>We need this markup language to prepare web pages. </a:t>
            </a:r>
            <a:endParaRPr sz="1400"/>
          </a:p>
          <a:p>
            <a:pPr marL="0" lvl="0" indent="0" algn="l" rtl="0">
              <a:lnSpc>
                <a:spcPct val="100000"/>
              </a:lnSpc>
              <a:spcBef>
                <a:spcPts val="0"/>
              </a:spcBef>
              <a:spcAft>
                <a:spcPts val="0"/>
              </a:spcAft>
              <a:buClr>
                <a:schemeClr val="dk1"/>
              </a:buClr>
              <a:buSzPts val="1100"/>
              <a:buFont typeface="Arial"/>
              <a:buNone/>
            </a:pPr>
            <a:r>
              <a:rPr lang="en-US" sz="1400"/>
              <a:t>We don't need to be programmers to do this. </a:t>
            </a:r>
            <a:endParaRPr sz="1400"/>
          </a:p>
          <a:p>
            <a:pPr marL="0" lvl="0" indent="0" algn="l" rtl="0">
              <a:lnSpc>
                <a:spcPct val="100000"/>
              </a:lnSpc>
              <a:spcBef>
                <a:spcPts val="0"/>
              </a:spcBef>
              <a:spcAft>
                <a:spcPts val="0"/>
              </a:spcAft>
              <a:buClr>
                <a:schemeClr val="dk1"/>
              </a:buClr>
              <a:buSzPts val="1100"/>
              <a:buFont typeface="Arial"/>
              <a:buNone/>
            </a:pPr>
            <a:r>
              <a:rPr lang="en-US" sz="1400"/>
              <a:t>Html is not a programming language, it is only the data itself.</a:t>
            </a:r>
            <a:endParaRPr sz="14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Clr>
                <a:schemeClr val="dk1"/>
              </a:buClr>
              <a:buSzPts val="1100"/>
              <a:buFont typeface="Arial"/>
              <a:buNone/>
            </a:pPr>
            <a:r>
              <a:rPr lang="en-US" sz="1400">
                <a:solidFill>
                  <a:srgbClr val="FF0000"/>
                </a:solidFill>
              </a:rPr>
              <a:t>HTML cannot be defined as a programming language</a:t>
            </a:r>
            <a:r>
              <a:rPr lang="en-US" sz="1400"/>
              <a:t>. </a:t>
            </a:r>
            <a:endParaRPr sz="1400"/>
          </a:p>
          <a:p>
            <a:pPr marL="0" lvl="0" indent="0" algn="l" rtl="0">
              <a:lnSpc>
                <a:spcPct val="100000"/>
              </a:lnSpc>
              <a:spcBef>
                <a:spcPts val="0"/>
              </a:spcBef>
              <a:spcAft>
                <a:spcPts val="0"/>
              </a:spcAft>
              <a:buClr>
                <a:schemeClr val="dk1"/>
              </a:buClr>
              <a:buSzPts val="1100"/>
              <a:buFont typeface="Arial"/>
              <a:buNone/>
            </a:pPr>
            <a:r>
              <a:rPr lang="en-US" sz="1400"/>
              <a:t>Because a program that works on its own with HTML codes cannot be written, </a:t>
            </a:r>
            <a:endParaRPr sz="1400"/>
          </a:p>
          <a:p>
            <a:pPr marL="0" lvl="0" indent="0" algn="l" rtl="0">
              <a:lnSpc>
                <a:spcPct val="100000"/>
              </a:lnSpc>
              <a:spcBef>
                <a:spcPts val="0"/>
              </a:spcBef>
              <a:spcAft>
                <a:spcPts val="0"/>
              </a:spcAft>
              <a:buClr>
                <a:schemeClr val="dk1"/>
              </a:buClr>
              <a:buSzPts val="1100"/>
              <a:buFont typeface="Arial"/>
              <a:buNone/>
            </a:pPr>
            <a:r>
              <a:rPr lang="en-US" sz="1400"/>
              <a:t>there are </a:t>
            </a:r>
            <a:r>
              <a:rPr lang="en-US" sz="1400">
                <a:solidFill>
                  <a:srgbClr val="FF0000"/>
                </a:solidFill>
              </a:rPr>
              <a:t>no logical flows</a:t>
            </a:r>
            <a:r>
              <a:rPr lang="en-US" sz="1400"/>
              <a:t> in this markup language. </a:t>
            </a:r>
            <a:endParaRPr sz="14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Clr>
                <a:schemeClr val="dk1"/>
              </a:buClr>
              <a:buSzPts val="1100"/>
              <a:buFont typeface="Arial"/>
              <a:buNone/>
            </a:pPr>
            <a:r>
              <a:rPr lang="en-US" sz="1500"/>
              <a:t>Hypertext can reference other texts and sources with hyperlinks. </a:t>
            </a:r>
            <a:endParaRPr sz="1500"/>
          </a:p>
          <a:p>
            <a:pPr marL="0" lvl="0" indent="0" algn="l" rtl="0">
              <a:lnSpc>
                <a:spcPct val="100000"/>
              </a:lnSpc>
              <a:spcBef>
                <a:spcPts val="0"/>
              </a:spcBef>
              <a:spcAft>
                <a:spcPts val="0"/>
              </a:spcAft>
              <a:buClr>
                <a:schemeClr val="dk1"/>
              </a:buClr>
              <a:buSzPts val="1100"/>
              <a:buFont typeface="Arial"/>
              <a:buNone/>
            </a:pPr>
            <a:r>
              <a:rPr lang="en-US" sz="1500">
                <a:solidFill>
                  <a:srgbClr val="FF0000"/>
                </a:solidFill>
              </a:rPr>
              <a:t>Images, photographs, videos, tables, mathematical formulas</a:t>
            </a:r>
            <a:r>
              <a:rPr lang="en-US" sz="1500"/>
              <a:t> can be rendered. </a:t>
            </a:r>
            <a:endParaRPr sz="15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Clr>
                <a:schemeClr val="dk1"/>
              </a:buClr>
              <a:buSzPts val="1100"/>
              <a:buFont typeface="Arial"/>
              <a:buNone/>
            </a:pPr>
            <a:r>
              <a:rPr lang="en-US" sz="1400"/>
              <a:t>Markup language in general terms is an artificial language that contains instructions on how to structure or format text. </a:t>
            </a:r>
            <a:endParaRPr sz="1400"/>
          </a:p>
          <a:p>
            <a:pPr marL="0" lvl="0" indent="0" algn="l" rtl="0">
              <a:lnSpc>
                <a:spcPct val="100000"/>
              </a:lnSpc>
              <a:spcBef>
                <a:spcPts val="0"/>
              </a:spcBef>
              <a:spcAft>
                <a:spcPts val="0"/>
              </a:spcAft>
              <a:buClr>
                <a:schemeClr val="dk1"/>
              </a:buClr>
              <a:buSzPts val="1100"/>
              <a:buFont typeface="Arial"/>
              <a:buNone/>
            </a:pPr>
            <a:r>
              <a:rPr lang="en-US" sz="1400"/>
              <a:t>Today, the best known example in the world of information is HTML.</a:t>
            </a:r>
            <a:endParaRPr sz="1400"/>
          </a:p>
          <a:p>
            <a:pPr marL="0" lvl="0" indent="0" algn="l" rtl="0">
              <a:lnSpc>
                <a:spcPct val="100000"/>
              </a:lnSpc>
              <a:spcBef>
                <a:spcPts val="0"/>
              </a:spcBef>
              <a:spcAft>
                <a:spcPts val="0"/>
              </a:spcAft>
              <a:buClr>
                <a:schemeClr val="dk1"/>
              </a:buClr>
              <a:buSzPts val="1100"/>
              <a:buFont typeface="Arial"/>
              <a:buNone/>
            </a:pPr>
            <a:r>
              <a:rPr lang="en-US" sz="1400"/>
              <a:t>Other known examples include TeX, LaTeX, XML, SGML.</a:t>
            </a:r>
            <a:endParaRPr sz="14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r>
              <a:rPr lang="en-US" sz="1350" b="1">
                <a:solidFill>
                  <a:srgbClr val="FF0000"/>
                </a:solidFill>
                <a:highlight>
                  <a:srgbClr val="FFFFFF"/>
                </a:highlight>
              </a:rPr>
              <a:t>TeX</a:t>
            </a:r>
            <a:r>
              <a:rPr lang="en-US" sz="1350">
                <a:solidFill>
                  <a:srgbClr val="202122"/>
                </a:solidFill>
                <a:highlight>
                  <a:srgbClr val="FFFFFF"/>
                </a:highlight>
              </a:rPr>
              <a:t> stylized within the system as </a:t>
            </a:r>
            <a:r>
              <a:rPr lang="en-US" sz="1550">
                <a:solidFill>
                  <a:srgbClr val="202122"/>
                </a:solidFill>
                <a:highlight>
                  <a:srgbClr val="FFFFFF"/>
                </a:highlight>
                <a:latin typeface="Times New Roman"/>
                <a:ea typeface="Times New Roman"/>
                <a:cs typeface="Times New Roman"/>
                <a:sym typeface="Times New Roman"/>
              </a:rPr>
              <a:t>TEX</a:t>
            </a:r>
            <a:r>
              <a:rPr lang="en-US" sz="1350">
                <a:solidFill>
                  <a:srgbClr val="202122"/>
                </a:solidFill>
                <a:highlight>
                  <a:srgbClr val="FFFFFF"/>
                </a:highlight>
              </a:rPr>
              <a:t>, is a </a:t>
            </a:r>
            <a:r>
              <a:rPr lang="en-US" sz="1350">
                <a:solidFill>
                  <a:srgbClr val="0645AD"/>
                </a:solidFill>
                <a:highlight>
                  <a:srgbClr val="FFFFFF"/>
                </a:highlight>
                <a:uFill>
                  <a:noFill/>
                </a:uFill>
                <a:hlinkClick r:id="rId3">
                  <a:extLst>
                    <a:ext uri="{A12FA001-AC4F-418D-AE19-62706E023703}">
                      <ahyp:hlinkClr xmlns:ahyp="http://schemas.microsoft.com/office/drawing/2018/hyperlinkcolor" val="tx"/>
                    </a:ext>
                  </a:extLst>
                </a:hlinkClick>
              </a:rPr>
              <a:t>typesetting system</a:t>
            </a:r>
            <a:r>
              <a:rPr lang="en-US" sz="1350">
                <a:solidFill>
                  <a:srgbClr val="202122"/>
                </a:solidFill>
                <a:highlight>
                  <a:srgbClr val="FFFFFF"/>
                </a:highlight>
              </a:rPr>
              <a:t>, first released in 1978. </a:t>
            </a:r>
            <a:r>
              <a:rPr lang="en-US" sz="1350" u="sng">
                <a:solidFill>
                  <a:schemeClr val="hlink"/>
                </a:solidFill>
                <a:highlight>
                  <a:srgbClr val="FFFFFF"/>
                </a:highlight>
                <a:hlinkClick r:id="rId4"/>
              </a:rPr>
              <a:t>https://en.wikipedia.org/wiki/Typesetting</a:t>
            </a:r>
            <a:endParaRPr sz="1350">
              <a:solidFill>
                <a:srgbClr val="202122"/>
              </a:solidFill>
              <a:highlight>
                <a:srgbClr val="FFFFFF"/>
              </a:highlight>
            </a:endParaRPr>
          </a:p>
          <a:p>
            <a:pPr marL="0" lvl="0" indent="0" algn="l" rtl="0">
              <a:lnSpc>
                <a:spcPct val="100000"/>
              </a:lnSpc>
              <a:spcBef>
                <a:spcPts val="0"/>
              </a:spcBef>
              <a:spcAft>
                <a:spcPts val="0"/>
              </a:spcAft>
              <a:buSzPts val="1400"/>
              <a:buNone/>
            </a:pPr>
            <a:r>
              <a:rPr lang="en-US" sz="1350" b="1">
                <a:solidFill>
                  <a:srgbClr val="FF0000"/>
                </a:solidFill>
                <a:highlight>
                  <a:srgbClr val="FFFFFF"/>
                </a:highlight>
              </a:rPr>
              <a:t>LaTeX</a:t>
            </a:r>
            <a:r>
              <a:rPr lang="en-US" sz="1350">
                <a:solidFill>
                  <a:srgbClr val="202122"/>
                </a:solidFill>
                <a:highlight>
                  <a:srgbClr val="FFFFFF"/>
                </a:highlight>
              </a:rPr>
              <a:t> (often stylized as </a:t>
            </a:r>
            <a:r>
              <a:rPr lang="en-US" sz="1550">
                <a:solidFill>
                  <a:srgbClr val="202122"/>
                </a:solidFill>
                <a:highlight>
                  <a:srgbClr val="FFFFFF"/>
                </a:highlight>
                <a:latin typeface="Times New Roman"/>
                <a:ea typeface="Times New Roman"/>
                <a:cs typeface="Times New Roman"/>
                <a:sym typeface="Times New Roman"/>
              </a:rPr>
              <a:t>L</a:t>
            </a:r>
            <a:r>
              <a:rPr lang="en-US" sz="1250">
                <a:solidFill>
                  <a:srgbClr val="202122"/>
                </a:solidFill>
                <a:highlight>
                  <a:srgbClr val="FFFFFF"/>
                </a:highlight>
                <a:latin typeface="Times New Roman"/>
                <a:ea typeface="Times New Roman"/>
                <a:cs typeface="Times New Roman"/>
                <a:sym typeface="Times New Roman"/>
              </a:rPr>
              <a:t>A</a:t>
            </a:r>
            <a:r>
              <a:rPr lang="en-US" sz="1550">
                <a:solidFill>
                  <a:srgbClr val="202122"/>
                </a:solidFill>
                <a:highlight>
                  <a:srgbClr val="FFFFFF"/>
                </a:highlight>
                <a:latin typeface="Times New Roman"/>
                <a:ea typeface="Times New Roman"/>
                <a:cs typeface="Times New Roman"/>
                <a:sym typeface="Times New Roman"/>
              </a:rPr>
              <a:t>TEX</a:t>
            </a:r>
            <a:r>
              <a:rPr lang="en-US" sz="1350">
                <a:solidFill>
                  <a:srgbClr val="202122"/>
                </a:solidFill>
                <a:highlight>
                  <a:srgbClr val="FFFFFF"/>
                </a:highlight>
              </a:rPr>
              <a:t>) is a </a:t>
            </a:r>
            <a:r>
              <a:rPr lang="en-US" sz="1350">
                <a:solidFill>
                  <a:srgbClr val="0645AD"/>
                </a:solidFill>
                <a:highlight>
                  <a:srgbClr val="FFFFFF"/>
                </a:highlight>
                <a:uFill>
                  <a:noFill/>
                </a:uFill>
                <a:hlinkClick r:id="rId5">
                  <a:extLst>
                    <a:ext uri="{A12FA001-AC4F-418D-AE19-62706E023703}">
                      <ahyp:hlinkClr xmlns:ahyp="http://schemas.microsoft.com/office/drawing/2018/hyperlinkcolor" val="tx"/>
                    </a:ext>
                  </a:extLst>
                </a:hlinkClick>
              </a:rPr>
              <a:t>software system</a:t>
            </a:r>
            <a:r>
              <a:rPr lang="en-US" sz="1350">
                <a:solidFill>
                  <a:srgbClr val="202122"/>
                </a:solidFill>
                <a:highlight>
                  <a:srgbClr val="FFFFFF"/>
                </a:highlight>
              </a:rPr>
              <a:t> for document preparation.</a:t>
            </a:r>
            <a:r>
              <a:rPr lang="en-US" sz="1700" baseline="30000">
                <a:solidFill>
                  <a:srgbClr val="0645AD"/>
                </a:solidFill>
                <a:highlight>
                  <a:srgbClr val="FFFFFF"/>
                </a:highlight>
                <a:uFill>
                  <a:noFill/>
                </a:uFill>
                <a:hlinkClick r:id="rId6">
                  <a:extLst>
                    <a:ext uri="{A12FA001-AC4F-418D-AE19-62706E023703}">
                      <ahyp:hlinkClr xmlns:ahyp="http://schemas.microsoft.com/office/drawing/2018/hyperlinkcolor" val="tx"/>
                    </a:ext>
                  </a:extLst>
                </a:hlinkClick>
              </a:rPr>
              <a:t>[2]</a:t>
            </a:r>
            <a:r>
              <a:rPr lang="en-US" sz="1350">
                <a:solidFill>
                  <a:srgbClr val="202122"/>
                </a:solidFill>
                <a:highlight>
                  <a:srgbClr val="FFFFFF"/>
                </a:highlight>
              </a:rPr>
              <a:t> </a:t>
            </a:r>
            <a:endParaRPr sz="1350">
              <a:solidFill>
                <a:srgbClr val="202122"/>
              </a:solidFill>
              <a:highlight>
                <a:srgbClr val="FFFFFF"/>
              </a:highlight>
            </a:endParaRPr>
          </a:p>
          <a:p>
            <a:pPr marL="0" lvl="0" indent="0" algn="l" rtl="0">
              <a:lnSpc>
                <a:spcPct val="100000"/>
              </a:lnSpc>
              <a:spcBef>
                <a:spcPts val="0"/>
              </a:spcBef>
              <a:spcAft>
                <a:spcPts val="0"/>
              </a:spcAft>
              <a:buSzPts val="1400"/>
              <a:buNone/>
            </a:pPr>
            <a:r>
              <a:rPr lang="en-US" sz="1500" b="1">
                <a:solidFill>
                  <a:srgbClr val="FF0000"/>
                </a:solidFill>
                <a:highlight>
                  <a:srgbClr val="FFFFFF"/>
                </a:highlight>
                <a:latin typeface="Roboto"/>
                <a:ea typeface="Roboto"/>
                <a:cs typeface="Roboto"/>
                <a:sym typeface="Roboto"/>
              </a:rPr>
              <a:t>XML </a:t>
            </a:r>
            <a:r>
              <a:rPr lang="en-US" sz="1500">
                <a:solidFill>
                  <a:srgbClr val="15141A"/>
                </a:solidFill>
                <a:highlight>
                  <a:srgbClr val="FFFFFF"/>
                </a:highlight>
                <a:latin typeface="Roboto"/>
                <a:ea typeface="Roboto"/>
                <a:cs typeface="Roboto"/>
                <a:sym typeface="Roboto"/>
              </a:rPr>
              <a:t>(Extensible Markup Language) is a markup language similar to </a:t>
            </a:r>
            <a:r>
              <a:rPr lang="en-US" sz="1500">
                <a:solidFill>
                  <a:schemeClr val="hlink"/>
                </a:solidFill>
                <a:highlight>
                  <a:srgbClr val="FFFFFF"/>
                </a:highlight>
                <a:uFill>
                  <a:noFill/>
                </a:uFill>
                <a:latin typeface="Roboto"/>
                <a:ea typeface="Roboto"/>
                <a:cs typeface="Roboto"/>
                <a:sym typeface="Roboto"/>
                <a:hlinkClick r:id="rId7"/>
              </a:rPr>
              <a:t>HTML</a:t>
            </a:r>
            <a:r>
              <a:rPr lang="en-US" sz="1500">
                <a:solidFill>
                  <a:srgbClr val="15141A"/>
                </a:solidFill>
                <a:highlight>
                  <a:srgbClr val="FFFFFF"/>
                </a:highlight>
                <a:latin typeface="Roboto"/>
                <a:ea typeface="Roboto"/>
                <a:cs typeface="Roboto"/>
                <a:sym typeface="Roboto"/>
              </a:rPr>
              <a:t>, but without predefined tags to use. Main purpose is to store data. You define your own tags designed specifically for your needs. This is a powerful way to store data in a format that can be stored, searched, and shared.</a:t>
            </a:r>
            <a:endParaRPr sz="1500">
              <a:solidFill>
                <a:srgbClr val="15141A"/>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350" b="1">
                <a:solidFill>
                  <a:srgbClr val="FF0000"/>
                </a:solidFill>
                <a:highlight>
                  <a:srgbClr val="FFFFFF"/>
                </a:highlight>
              </a:rPr>
              <a:t>SGML</a:t>
            </a:r>
            <a:r>
              <a:rPr lang="en-US" sz="1350">
                <a:solidFill>
                  <a:srgbClr val="FF0000"/>
                </a:solidFill>
                <a:highlight>
                  <a:srgbClr val="FFFFFF"/>
                </a:highlight>
              </a:rPr>
              <a:t> </a:t>
            </a:r>
            <a:r>
              <a:rPr lang="en-US" sz="1350">
                <a:solidFill>
                  <a:srgbClr val="202122"/>
                </a:solidFill>
                <a:highlight>
                  <a:srgbClr val="FFFFFF"/>
                </a:highlight>
              </a:rPr>
              <a:t>: The </a:t>
            </a:r>
            <a:r>
              <a:rPr lang="en-US" sz="1350" b="1">
                <a:solidFill>
                  <a:srgbClr val="202122"/>
                </a:solidFill>
                <a:highlight>
                  <a:srgbClr val="FFFFFF"/>
                </a:highlight>
              </a:rPr>
              <a:t>Standard Generalized Markup Language</a:t>
            </a:r>
            <a:r>
              <a:rPr lang="en-US" sz="1350">
                <a:solidFill>
                  <a:srgbClr val="202122"/>
                </a:solidFill>
                <a:highlight>
                  <a:srgbClr val="FFFFFF"/>
                </a:highlight>
              </a:rPr>
              <a:t> (</a:t>
            </a:r>
            <a:r>
              <a:rPr lang="en-US" sz="1350" b="1">
                <a:solidFill>
                  <a:srgbClr val="202122"/>
                </a:solidFill>
                <a:highlight>
                  <a:srgbClr val="FFFFFF"/>
                </a:highlight>
              </a:rPr>
              <a:t>SGML</a:t>
            </a:r>
            <a:r>
              <a:rPr lang="en-US" sz="1350">
                <a:solidFill>
                  <a:srgbClr val="202122"/>
                </a:solidFill>
                <a:highlight>
                  <a:srgbClr val="FFFFFF"/>
                </a:highlight>
              </a:rPr>
              <a:t>; </a:t>
            </a:r>
            <a:r>
              <a:rPr lang="en-US" sz="1350">
                <a:solidFill>
                  <a:srgbClr val="0645AD"/>
                </a:solidFill>
                <a:highlight>
                  <a:srgbClr val="FFFFFF"/>
                </a:highlight>
                <a:uFill>
                  <a:noFill/>
                </a:uFill>
                <a:hlinkClick r:id="rId8">
                  <a:extLst>
                    <a:ext uri="{A12FA001-AC4F-418D-AE19-62706E023703}">
                      <ahyp:hlinkClr xmlns:ahyp="http://schemas.microsoft.com/office/drawing/2018/hyperlinkcolor" val="tx"/>
                    </a:ext>
                  </a:extLst>
                </a:hlinkClick>
              </a:rPr>
              <a:t>ISO</a:t>
            </a:r>
            <a:r>
              <a:rPr lang="en-US" sz="1350">
                <a:solidFill>
                  <a:srgbClr val="202122"/>
                </a:solidFill>
                <a:highlight>
                  <a:srgbClr val="FFFFFF"/>
                </a:highlight>
              </a:rPr>
              <a:t> 8879:1986) is a standard for defining generalized </a:t>
            </a:r>
            <a:r>
              <a:rPr lang="en-US" sz="1350">
                <a:solidFill>
                  <a:srgbClr val="0645AD"/>
                </a:solidFill>
                <a:highlight>
                  <a:srgbClr val="FFFFFF"/>
                </a:highlight>
                <a:uFill>
                  <a:noFill/>
                </a:uFill>
                <a:hlinkClick r:id="rId9">
                  <a:extLst>
                    <a:ext uri="{A12FA001-AC4F-418D-AE19-62706E023703}">
                      <ahyp:hlinkClr xmlns:ahyp="http://schemas.microsoft.com/office/drawing/2018/hyperlinkcolor" val="tx"/>
                    </a:ext>
                  </a:extLst>
                </a:hlinkClick>
              </a:rPr>
              <a:t>markup languages</a:t>
            </a:r>
            <a:r>
              <a:rPr lang="en-US" sz="1350">
                <a:solidFill>
                  <a:srgbClr val="202122"/>
                </a:solidFill>
                <a:highlight>
                  <a:srgbClr val="FFFFFF"/>
                </a:highlight>
              </a:rPr>
              <a:t> for documents</a:t>
            </a:r>
            <a:endParaRPr sz="1500">
              <a:solidFill>
                <a:srgbClr val="15141A"/>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sz="1200">
              <a:solidFill>
                <a:srgbClr val="15141A"/>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sz="1050">
              <a:solidFill>
                <a:srgbClr val="202122"/>
              </a:solidFill>
              <a:highlight>
                <a:srgbClr val="FFFFFF"/>
              </a:highlight>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113e98eb9c3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4" name="Google Shape;1734;g113e98eb9c3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Browsers indent lists by default.</a:t>
            </a:r>
            <a:endParaRPr sz="1400"/>
          </a:p>
          <a:p>
            <a:pPr marL="0" lvl="0" indent="0" algn="l" rtl="0">
              <a:lnSpc>
                <a:spcPct val="100000"/>
              </a:lnSpc>
              <a:spcBef>
                <a:spcPts val="0"/>
              </a:spcBef>
              <a:spcAft>
                <a:spcPts val="0"/>
              </a:spcAft>
              <a:buSzPts val="1400"/>
              <a:buNone/>
            </a:pPr>
            <a:endParaRPr sz="1400"/>
          </a:p>
          <a:p>
            <a:pPr marL="0" lvl="0" indent="0" algn="l" rtl="0">
              <a:spcBef>
                <a:spcPts val="0"/>
              </a:spcBef>
              <a:spcAft>
                <a:spcPts val="0"/>
              </a:spcAft>
              <a:buClr>
                <a:schemeClr val="dk1"/>
              </a:buClr>
              <a:buSzPts val="1400"/>
              <a:buFont typeface="Arial"/>
              <a:buNone/>
            </a:pPr>
            <a:r>
              <a:rPr lang="en-US" sz="1400">
                <a:solidFill>
                  <a:srgbClr val="FF0000"/>
                </a:solidFill>
              </a:rPr>
              <a:t>We will make the practice when all details finished .</a:t>
            </a:r>
            <a:endParaRPr sz="1400">
              <a:solidFill>
                <a:srgbClr val="FF0000"/>
              </a:solidFill>
            </a:endParaRPr>
          </a:p>
          <a:p>
            <a:pPr marL="0" lvl="0" indent="0" algn="l" rtl="0">
              <a:spcBef>
                <a:spcPts val="0"/>
              </a:spcBef>
              <a:spcAft>
                <a:spcPts val="0"/>
              </a:spcAft>
              <a:buClr>
                <a:schemeClr val="dk1"/>
              </a:buClr>
              <a:buSzPts val="1400"/>
              <a:buFont typeface="Arial"/>
              <a:buNone/>
            </a:pPr>
            <a:r>
              <a:rPr lang="en-US" sz="1400" u="sng">
                <a:solidFill>
                  <a:schemeClr val="hlink"/>
                </a:solidFill>
                <a:hlinkClick r:id="rId3"/>
              </a:rPr>
              <a:t>https://github.com/v76s/Clarusway/blob/master/HTML%20CSS%20Javascript/Lists%20overview.html</a:t>
            </a:r>
            <a:endParaRPr sz="1400">
              <a:solidFill>
                <a:srgbClr val="FF0000"/>
              </a:solidFill>
            </a:endParaRPr>
          </a:p>
          <a:p>
            <a:pPr marL="0" lvl="0" indent="0" algn="l" rtl="0">
              <a:spcBef>
                <a:spcPts val="0"/>
              </a:spcBef>
              <a:spcAft>
                <a:spcPts val="0"/>
              </a:spcAft>
              <a:buClr>
                <a:schemeClr val="dk1"/>
              </a:buClr>
              <a:buSzPts val="1400"/>
              <a:buFont typeface="Arial"/>
              <a:buNone/>
            </a:pPr>
            <a:endParaRPr sz="1400">
              <a:solidFill>
                <a:srgbClr val="FF0000"/>
              </a:solidFill>
            </a:endParaRPr>
          </a:p>
          <a:p>
            <a:pPr marL="0" lvl="0" indent="0" algn="l" rtl="0">
              <a:spcBef>
                <a:spcPts val="0"/>
              </a:spcBef>
              <a:spcAft>
                <a:spcPts val="0"/>
              </a:spcAft>
              <a:buClr>
                <a:schemeClr val="dk1"/>
              </a:buClr>
              <a:buSzPts val="1400"/>
              <a:buFont typeface="Arial"/>
              <a:buNone/>
            </a:pPr>
            <a:r>
              <a:rPr lang="en-US" sz="1400">
                <a:solidFill>
                  <a:srgbClr val="FF0000"/>
                </a:solidFill>
              </a:rPr>
              <a:t>D:\Repositories\V76s\Clarusway\HTML CSS Javascript\Lists overview.html</a:t>
            </a:r>
            <a:endParaRPr sz="1400">
              <a:solidFill>
                <a:srgbClr val="FF0000"/>
              </a:solidFill>
            </a:endParaRPr>
          </a:p>
          <a:p>
            <a:pPr marL="0" lvl="0" indent="0" algn="l" rtl="0">
              <a:spcBef>
                <a:spcPts val="0"/>
              </a:spcBef>
              <a:spcAft>
                <a:spcPts val="0"/>
              </a:spcAft>
              <a:buClr>
                <a:schemeClr val="dk1"/>
              </a:buClr>
              <a:buSzPts val="1400"/>
              <a:buFont typeface="Arial"/>
              <a:buNone/>
            </a:pPr>
            <a:endParaRPr sz="1400">
              <a:solidFill>
                <a:srgbClr val="FF0000"/>
              </a:solidFill>
            </a:endParaRPr>
          </a:p>
          <a:p>
            <a:pPr marL="0" lvl="0" indent="0" algn="l" rtl="0">
              <a:spcBef>
                <a:spcPts val="0"/>
              </a:spcBef>
              <a:spcAft>
                <a:spcPts val="0"/>
              </a:spcAft>
              <a:buClr>
                <a:schemeClr val="dk1"/>
              </a:buClr>
              <a:buSzPts val="1400"/>
              <a:buFont typeface="Arial"/>
              <a:buNone/>
            </a:pPr>
            <a:endParaRPr sz="1400">
              <a:solidFill>
                <a:srgbClr val="FF0000"/>
              </a:solidFill>
            </a:endParaRPr>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113e98eb9c3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9" name="Google Shape;1749;g113e98eb9c3_0_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400">
                <a:solidFill>
                  <a:schemeClr val="dk1"/>
                </a:solidFill>
              </a:rPr>
              <a:t>Provides additional properties to HTML elements.</a:t>
            </a:r>
            <a:endParaRPr sz="140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113e98eb9c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0" name="Google Shape;1770;g113e98eb9c3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Unordered lists are lists that begin with a bullet point (rather than characters that indicate order).</a:t>
            </a:r>
            <a:endParaRPr sz="140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113e98eb9c3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6" name="Google Shape;1776;g113e98eb9c3_0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400"/>
              <a:t>The unordered list is created with the ul element.</a:t>
            </a:r>
            <a:endParaRPr sz="1400"/>
          </a:p>
          <a:p>
            <a:pPr marL="0" lvl="0" indent="0" algn="l" rtl="0">
              <a:lnSpc>
                <a:spcPct val="100000"/>
              </a:lnSpc>
              <a:spcBef>
                <a:spcPts val="0"/>
              </a:spcBef>
              <a:spcAft>
                <a:spcPts val="0"/>
              </a:spcAft>
              <a:buSzPts val="1100"/>
              <a:buNone/>
            </a:pPr>
            <a:r>
              <a:rPr lang="en-US" sz="1400"/>
              <a:t>Each item in the list is placed between an opening tag and a closing tag. (The li stands for list item.) Browsers indent lists by default.</a:t>
            </a:r>
            <a:endParaRPr sz="140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113e98eb9c3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1" name="Google Shape;1791;g113e98eb9c3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Browsers indent lists by default.</a:t>
            </a:r>
            <a:endParaRPr sz="14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Google Shape;1801;g113e98eb9c3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2" name="Google Shape;1802;g113e98eb9c3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Unordered lists are lists that begin with a bullet point (rather than characters that indicate order).</a:t>
            </a:r>
            <a:endParaRPr sz="14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3e98eb9c3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8" name="Google Shape;1808;g113e98eb9c3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400"/>
              <a:t>The definition list is created with the dl element and usually consists of a series of terms and their definitions. Inside the </a:t>
            </a:r>
            <a:endParaRPr sz="1400"/>
          </a:p>
          <a:p>
            <a:pPr marL="0" lvl="0" indent="0" algn="l" rtl="0">
              <a:lnSpc>
                <a:spcPct val="100000"/>
              </a:lnSpc>
              <a:spcBef>
                <a:spcPts val="0"/>
              </a:spcBef>
              <a:spcAft>
                <a:spcPts val="0"/>
              </a:spcAft>
              <a:buSzPts val="1100"/>
              <a:buNone/>
            </a:pPr>
            <a:r>
              <a:rPr lang="en-US" sz="1400"/>
              <a:t>element you will usually see pairs of dl and dt elements.</a:t>
            </a:r>
            <a:endParaRPr sz="1400"/>
          </a:p>
          <a:p>
            <a:pPr marL="0" lvl="0" indent="0" algn="l" rtl="0">
              <a:lnSpc>
                <a:spcPct val="100000"/>
              </a:lnSpc>
              <a:spcBef>
                <a:spcPts val="0"/>
              </a:spcBef>
              <a:spcAft>
                <a:spcPts val="0"/>
              </a:spcAft>
              <a:buSzPts val="1100"/>
              <a:buNone/>
            </a:pPr>
            <a:endParaRPr sz="1400"/>
          </a:p>
          <a:p>
            <a:pPr marL="0" lvl="0" indent="0" algn="l" rtl="0">
              <a:lnSpc>
                <a:spcPct val="100000"/>
              </a:lnSpc>
              <a:spcBef>
                <a:spcPts val="0"/>
              </a:spcBef>
              <a:spcAft>
                <a:spcPts val="0"/>
              </a:spcAft>
              <a:buSzPts val="1100"/>
              <a:buNone/>
            </a:pPr>
            <a:endParaRPr sz="1400"/>
          </a:p>
          <a:p>
            <a:pPr marL="0" lvl="0" indent="0" algn="l" rtl="0">
              <a:spcBef>
                <a:spcPts val="0"/>
              </a:spcBef>
              <a:spcAft>
                <a:spcPts val="0"/>
              </a:spcAft>
              <a:buClr>
                <a:schemeClr val="dk1"/>
              </a:buClr>
              <a:buSzPts val="1400"/>
              <a:buFont typeface="Arial"/>
              <a:buNone/>
            </a:pPr>
            <a:r>
              <a:rPr lang="en-US" sz="1400" b="1">
                <a:solidFill>
                  <a:srgbClr val="FF0000"/>
                </a:solidFill>
              </a:rPr>
              <a:t>Now we can make practice : </a:t>
            </a:r>
            <a:endParaRPr sz="1400" b="1">
              <a:solidFill>
                <a:srgbClr val="FF0000"/>
              </a:solidFill>
            </a:endParaRPr>
          </a:p>
          <a:p>
            <a:pPr marL="0" lvl="0" indent="0" algn="l" rtl="0">
              <a:spcBef>
                <a:spcPts val="0"/>
              </a:spcBef>
              <a:spcAft>
                <a:spcPts val="0"/>
              </a:spcAft>
              <a:buClr>
                <a:schemeClr val="dk1"/>
              </a:buClr>
              <a:buSzPts val="1400"/>
              <a:buFont typeface="Arial"/>
              <a:buNone/>
            </a:pPr>
            <a:r>
              <a:rPr lang="en-US" sz="1400" u="sng">
                <a:solidFill>
                  <a:schemeClr val="hlink"/>
                </a:solidFill>
                <a:hlinkClick r:id="rId3"/>
              </a:rPr>
              <a:t>https://github.com/v76s/Clarusway/blob/master/HTML%20CSS%20Javascript/Lists%20overview.html</a:t>
            </a:r>
            <a:endParaRPr sz="1400">
              <a:solidFill>
                <a:srgbClr val="FF0000"/>
              </a:solidFill>
            </a:endParaRPr>
          </a:p>
          <a:p>
            <a:pPr marL="0" lvl="0" indent="0" algn="l" rtl="0">
              <a:spcBef>
                <a:spcPts val="0"/>
              </a:spcBef>
              <a:spcAft>
                <a:spcPts val="0"/>
              </a:spcAft>
              <a:buClr>
                <a:schemeClr val="dk1"/>
              </a:buClr>
              <a:buSzPts val="1400"/>
              <a:buFont typeface="Arial"/>
              <a:buNone/>
            </a:pPr>
            <a:endParaRPr sz="1400">
              <a:solidFill>
                <a:srgbClr val="FF0000"/>
              </a:solidFill>
            </a:endParaRPr>
          </a:p>
          <a:p>
            <a:pPr marL="0" lvl="0" indent="0" algn="l" rtl="0">
              <a:spcBef>
                <a:spcPts val="0"/>
              </a:spcBef>
              <a:spcAft>
                <a:spcPts val="0"/>
              </a:spcAft>
              <a:buClr>
                <a:schemeClr val="dk1"/>
              </a:buClr>
              <a:buSzPts val="1400"/>
              <a:buFont typeface="Arial"/>
              <a:buNone/>
            </a:pPr>
            <a:r>
              <a:rPr lang="en-US" sz="1400">
                <a:solidFill>
                  <a:srgbClr val="FF0000"/>
                </a:solidFill>
              </a:rPr>
              <a:t>D:\Repositories\V76s\Clarusway\HTML CSS Javascript\Lists overview.html</a:t>
            </a:r>
            <a:endParaRPr sz="1400">
              <a:solidFill>
                <a:srgbClr val="FF0000"/>
              </a:solidFill>
            </a:endParaRPr>
          </a:p>
          <a:p>
            <a:pPr marL="0" lvl="0" indent="0" algn="l" rtl="0">
              <a:spcBef>
                <a:spcPts val="0"/>
              </a:spcBef>
              <a:spcAft>
                <a:spcPts val="0"/>
              </a:spcAft>
              <a:buClr>
                <a:schemeClr val="dk1"/>
              </a:buClr>
              <a:buSzPts val="1400"/>
              <a:buFont typeface="Arial"/>
              <a:buNone/>
            </a:pPr>
            <a:endParaRPr sz="1400" b="1">
              <a:solidFill>
                <a:srgbClr val="FF0000"/>
              </a:solidFill>
            </a:endParaRPr>
          </a:p>
          <a:p>
            <a:pPr marL="0" lvl="0" indent="0" algn="l" rtl="0">
              <a:lnSpc>
                <a:spcPct val="100000"/>
              </a:lnSpc>
              <a:spcBef>
                <a:spcPts val="0"/>
              </a:spcBef>
              <a:spcAft>
                <a:spcPts val="0"/>
              </a:spcAft>
              <a:buSzPts val="1100"/>
              <a:buNone/>
            </a:pPr>
            <a:endParaRPr sz="14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113e98eb9c3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3" name="Google Shape;1823;g113e98eb9c3_0_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113e98eb9c3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8" name="Google Shape;1828;g113e98eb9c3_0_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 This is a Pear Deck Multiple Choice Slide. Your current options are: A: False, B: True, </a:t>
            </a:r>
            <a:endParaRPr sz="1400"/>
          </a:p>
          <a:p>
            <a:pPr marL="0" lvl="0" indent="0" algn="l" rtl="0">
              <a:lnSpc>
                <a:spcPct val="100000"/>
              </a:lnSpc>
              <a:spcBef>
                <a:spcPts val="0"/>
              </a:spcBef>
              <a:spcAft>
                <a:spcPts val="0"/>
              </a:spcAft>
              <a:buSzPts val="1400"/>
              <a:buNone/>
            </a:pPr>
            <a:r>
              <a:rPr lang="en-US" sz="1400"/>
              <a:t>🍐  To edit the type of question or choices, go back to the "Ask Students a Question" in the Pear Deck sidebar.</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113e98eb9c3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7" name="Google Shape;1837;g113e98eb9c3_0_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Remember that img tag is one of the empty tags, which means the end tag does not exist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17e416820e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6" name="Google Shape;816;g117e416820e_0_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500"/>
              <a:t>We’ll create an html page and render it, telling the user that the whole web site will be coming soon…</a:t>
            </a:r>
            <a:endParaRPr sz="1500"/>
          </a:p>
          <a:p>
            <a:pPr marL="0" lvl="0" indent="0" algn="l" rtl="0">
              <a:lnSpc>
                <a:spcPct val="100000"/>
              </a:lnSpc>
              <a:spcBef>
                <a:spcPts val="0"/>
              </a:spcBef>
              <a:spcAft>
                <a:spcPts val="0"/>
              </a:spcAft>
              <a:buClr>
                <a:schemeClr val="dk1"/>
              </a:buClr>
              <a:buSzPts val="1100"/>
              <a:buFont typeface="Arial"/>
              <a:buNone/>
            </a:pPr>
            <a:r>
              <a:rPr lang="en-US" sz="1500">
                <a:solidFill>
                  <a:srgbClr val="FF0000"/>
                </a:solidFill>
              </a:rPr>
              <a:t>index.html with coming soon will be rendered by the browser, even if it doesn’t fit in to the rules of html. </a:t>
            </a:r>
            <a:endParaRPr sz="1500">
              <a:solidFill>
                <a:srgbClr val="FF0000"/>
              </a:solidFill>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113e98eb9c3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4" name="Google Shape;1844;g113e98eb9c3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US" sz="1400">
                <a:solidFill>
                  <a:srgbClr val="FF0000"/>
                </a:solidFill>
              </a:rPr>
              <a:t>All the remaining slides will use this practice material. </a:t>
            </a:r>
            <a:endParaRPr sz="1400">
              <a:solidFill>
                <a:srgbClr val="FF0000"/>
              </a:solidFill>
            </a:endParaRPr>
          </a:p>
          <a:p>
            <a:pPr marL="0" lvl="0" indent="0" algn="l" rtl="0">
              <a:spcBef>
                <a:spcPts val="0"/>
              </a:spcBef>
              <a:spcAft>
                <a:spcPts val="0"/>
              </a:spcAft>
              <a:buSzPts val="1400"/>
              <a:buNone/>
            </a:pPr>
            <a:endParaRPr sz="1400">
              <a:solidFill>
                <a:srgbClr val="FF0000"/>
              </a:solidFill>
            </a:endParaRPr>
          </a:p>
          <a:p>
            <a:pPr marL="0" lvl="0" indent="0" algn="l" rtl="0">
              <a:spcBef>
                <a:spcPts val="0"/>
              </a:spcBef>
              <a:spcAft>
                <a:spcPts val="0"/>
              </a:spcAft>
              <a:buClr>
                <a:schemeClr val="dk1"/>
              </a:buClr>
              <a:buSzPts val="1400"/>
              <a:buFont typeface="Arial"/>
              <a:buNone/>
            </a:pPr>
            <a:r>
              <a:rPr lang="en-US" sz="1400" b="1">
                <a:solidFill>
                  <a:srgbClr val="FF0000"/>
                </a:solidFill>
              </a:rPr>
              <a:t>Practice : </a:t>
            </a:r>
            <a:endParaRPr sz="1400" b="1">
              <a:solidFill>
                <a:srgbClr val="FF0000"/>
              </a:solidFill>
            </a:endParaRPr>
          </a:p>
          <a:p>
            <a:pPr marL="0" lvl="0" indent="0" algn="l" rtl="0">
              <a:spcBef>
                <a:spcPts val="0"/>
              </a:spcBef>
              <a:spcAft>
                <a:spcPts val="0"/>
              </a:spcAft>
              <a:buSzPts val="1400"/>
              <a:buNone/>
            </a:pPr>
            <a:r>
              <a:rPr lang="en-US" sz="1400" b="1" u="sng">
                <a:solidFill>
                  <a:schemeClr val="hlink"/>
                </a:solidFill>
                <a:hlinkClick r:id="rId3"/>
              </a:rPr>
              <a:t>https://github.com/v76s/Clarusway/blob/master/HTML%20CSS%20Javascript/Images.html</a:t>
            </a:r>
            <a:endParaRPr sz="1400" b="1"/>
          </a:p>
          <a:p>
            <a:pPr marL="0" lvl="0" indent="0" algn="l" rtl="0">
              <a:spcBef>
                <a:spcPts val="0"/>
              </a:spcBef>
              <a:spcAft>
                <a:spcPts val="0"/>
              </a:spcAft>
              <a:buSzPts val="1400"/>
              <a:buNone/>
            </a:pPr>
            <a:endParaRPr sz="1400"/>
          </a:p>
          <a:p>
            <a:pPr marL="0" lvl="0" indent="0" algn="l" rtl="0">
              <a:spcBef>
                <a:spcPts val="0"/>
              </a:spcBef>
              <a:spcAft>
                <a:spcPts val="0"/>
              </a:spcAft>
              <a:buClr>
                <a:schemeClr val="dk1"/>
              </a:buClr>
              <a:buSzPts val="1400"/>
              <a:buFont typeface="Arial"/>
              <a:buNone/>
            </a:pPr>
            <a:r>
              <a:rPr lang="en-US" sz="1400"/>
              <a:t>D:\Repositories\V76s\Clarusway\HTML CSS Javascript\Images.html</a:t>
            </a:r>
            <a:endParaRPr sz="1400"/>
          </a:p>
          <a:p>
            <a:pPr marL="0" lvl="0" indent="0" algn="l" rtl="0">
              <a:spcBef>
                <a:spcPts val="0"/>
              </a:spcBef>
              <a:spcAft>
                <a:spcPts val="0"/>
              </a:spcAft>
              <a:buClr>
                <a:schemeClr val="dk1"/>
              </a:buClr>
              <a:buSzPts val="1400"/>
              <a:buFont typeface="Arial"/>
              <a:buNone/>
            </a:pPr>
            <a:endParaRPr sz="140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113e98eb9c3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0" name="Google Shape;1850;g113e98eb9c3_0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Explain from figure </a:t>
            </a:r>
            <a:endParaRPr sz="14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113e98eb9c3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2" name="Google Shape;1872;g113e98eb9c3_0_3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113e98eb9c3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8" name="Google Shape;1878;g113e98eb9c3_0_3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Explain that alt attribute shows an alternative text if the source is not found …</a:t>
            </a:r>
            <a:endParaRPr sz="1400"/>
          </a:p>
          <a:p>
            <a:pPr marL="0" lvl="0" indent="0" algn="l" rtl="0">
              <a:lnSpc>
                <a:spcPct val="100000"/>
              </a:lnSpc>
              <a:spcBef>
                <a:spcPts val="0"/>
              </a:spcBef>
              <a:spcAft>
                <a:spcPts val="0"/>
              </a:spcAft>
              <a:buSzPts val="1400"/>
              <a:buNone/>
            </a:pPr>
            <a:endParaRPr sz="1400"/>
          </a:p>
          <a:p>
            <a:pPr marL="0" lvl="0" indent="0" algn="l" rtl="0">
              <a:spcBef>
                <a:spcPts val="0"/>
              </a:spcBef>
              <a:spcAft>
                <a:spcPts val="0"/>
              </a:spcAft>
              <a:buClr>
                <a:schemeClr val="dk1"/>
              </a:buClr>
              <a:buSzPts val="1400"/>
              <a:buFont typeface="Arial"/>
              <a:buNone/>
            </a:pPr>
            <a:r>
              <a:rPr lang="en-US" sz="1400">
                <a:solidFill>
                  <a:srgbClr val="FF0000"/>
                </a:solidFill>
              </a:rPr>
              <a:t>Practice : </a:t>
            </a:r>
            <a:endParaRPr sz="1400">
              <a:solidFill>
                <a:srgbClr val="FF0000"/>
              </a:solidFill>
            </a:endParaRPr>
          </a:p>
          <a:p>
            <a:pPr marL="0" lvl="0" indent="0" algn="l" rtl="0">
              <a:spcBef>
                <a:spcPts val="0"/>
              </a:spcBef>
              <a:spcAft>
                <a:spcPts val="0"/>
              </a:spcAft>
              <a:buClr>
                <a:schemeClr val="dk1"/>
              </a:buClr>
              <a:buSzPts val="1400"/>
              <a:buFont typeface="Arial"/>
              <a:buNone/>
            </a:pPr>
            <a:r>
              <a:rPr lang="en-US" sz="1400" u="sng">
                <a:solidFill>
                  <a:schemeClr val="hlink"/>
                </a:solidFill>
                <a:hlinkClick r:id="rId3"/>
              </a:rPr>
              <a:t>https://github.com/v76s/Clarusway/blob/master/HTML%20CSS%20Javascript/Images.html</a:t>
            </a:r>
            <a:endParaRPr sz="1400">
              <a:solidFill>
                <a:schemeClr val="dk1"/>
              </a:solidFill>
            </a:endParaRPr>
          </a:p>
          <a:p>
            <a:pPr marL="0" lvl="0" indent="0" algn="l" rtl="0">
              <a:spcBef>
                <a:spcPts val="0"/>
              </a:spcBef>
              <a:spcAft>
                <a:spcPts val="0"/>
              </a:spcAft>
              <a:buClr>
                <a:schemeClr val="dk1"/>
              </a:buClr>
              <a:buSzPts val="1400"/>
              <a:buFont typeface="Arial"/>
              <a:buNone/>
            </a:pPr>
            <a:endParaRPr sz="1400">
              <a:solidFill>
                <a:schemeClr val="dk1"/>
              </a:solidFill>
            </a:endParaRPr>
          </a:p>
          <a:p>
            <a:pPr marL="0" lvl="0" indent="0" algn="l" rtl="0">
              <a:spcBef>
                <a:spcPts val="0"/>
              </a:spcBef>
              <a:spcAft>
                <a:spcPts val="0"/>
              </a:spcAft>
              <a:buClr>
                <a:schemeClr val="dk1"/>
              </a:buClr>
              <a:buSzPts val="1400"/>
              <a:buFont typeface="Arial"/>
              <a:buNone/>
            </a:pPr>
            <a:r>
              <a:rPr lang="en-US" sz="1400">
                <a:solidFill>
                  <a:schemeClr val="dk1"/>
                </a:solidFill>
              </a:rPr>
              <a:t>D:\Repositories\V76s\Clarusway\HTML CSS Javascript\Images.html</a:t>
            </a:r>
            <a:endParaRPr sz="1400">
              <a:solidFill>
                <a:schemeClr val="dk1"/>
              </a:solidFill>
            </a:endParaRPr>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113e98eb9c3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7" name="Google Shape;1887;g113e98eb9c3_0_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400">
                <a:solidFill>
                  <a:srgbClr val="FF0000"/>
                </a:solidFill>
              </a:rPr>
              <a:t>Practice : </a:t>
            </a:r>
            <a:endParaRPr sz="1400">
              <a:solidFill>
                <a:srgbClr val="FF0000"/>
              </a:solidFill>
            </a:endParaRPr>
          </a:p>
          <a:p>
            <a:pPr marL="0" lvl="0" indent="0" algn="l" rtl="0">
              <a:spcBef>
                <a:spcPts val="0"/>
              </a:spcBef>
              <a:spcAft>
                <a:spcPts val="0"/>
              </a:spcAft>
              <a:buClr>
                <a:schemeClr val="dk1"/>
              </a:buClr>
              <a:buSzPts val="1400"/>
              <a:buFont typeface="Arial"/>
              <a:buNone/>
            </a:pPr>
            <a:r>
              <a:rPr lang="en-US" sz="1400" u="sng">
                <a:solidFill>
                  <a:schemeClr val="hlink"/>
                </a:solidFill>
                <a:hlinkClick r:id="rId3"/>
              </a:rPr>
              <a:t>https://github.com/v76s/Clarusway/blob/master/HTML%20CSS%20Javascript/Images.html</a:t>
            </a:r>
            <a:endParaRPr sz="1400">
              <a:solidFill>
                <a:schemeClr val="dk1"/>
              </a:solidFill>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113e98eb9c3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3" name="Google Shape;1893;g113e98eb9c3_0_3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400">
                <a:solidFill>
                  <a:srgbClr val="FF0000"/>
                </a:solidFill>
              </a:rPr>
              <a:t>Practice : </a:t>
            </a:r>
            <a:endParaRPr sz="1400">
              <a:solidFill>
                <a:srgbClr val="FF0000"/>
              </a:solidFill>
            </a:endParaRPr>
          </a:p>
          <a:p>
            <a:pPr marL="0" lvl="0" indent="0" algn="l" rtl="0">
              <a:spcBef>
                <a:spcPts val="0"/>
              </a:spcBef>
              <a:spcAft>
                <a:spcPts val="0"/>
              </a:spcAft>
              <a:buClr>
                <a:schemeClr val="dk1"/>
              </a:buClr>
              <a:buSzPts val="1400"/>
              <a:buFont typeface="Arial"/>
              <a:buNone/>
            </a:pPr>
            <a:r>
              <a:rPr lang="en-US" sz="1400" u="sng">
                <a:solidFill>
                  <a:schemeClr val="hlink"/>
                </a:solidFill>
                <a:hlinkClick r:id="rId3"/>
              </a:rPr>
              <a:t>https://github.com/v76s/Clarusway/blob/master/HTML%20CSS%20Javascript/Images.html</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113e98eb9c3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4" name="Google Shape;1904;g113e98eb9c3_0_3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400">
                <a:solidFill>
                  <a:srgbClr val="FF0000"/>
                </a:solidFill>
              </a:rPr>
              <a:t>Practice : </a:t>
            </a:r>
            <a:endParaRPr sz="1400">
              <a:solidFill>
                <a:srgbClr val="FF0000"/>
              </a:solidFill>
            </a:endParaRPr>
          </a:p>
          <a:p>
            <a:pPr marL="0" lvl="0" indent="0" algn="l" rtl="0">
              <a:spcBef>
                <a:spcPts val="0"/>
              </a:spcBef>
              <a:spcAft>
                <a:spcPts val="0"/>
              </a:spcAft>
              <a:buClr>
                <a:schemeClr val="dk1"/>
              </a:buClr>
              <a:buSzPts val="1400"/>
              <a:buFont typeface="Arial"/>
              <a:buNone/>
            </a:pPr>
            <a:r>
              <a:rPr lang="en-US" sz="1400" u="sng">
                <a:solidFill>
                  <a:schemeClr val="hlink"/>
                </a:solidFill>
                <a:hlinkClick r:id="rId3"/>
              </a:rPr>
              <a:t>https://github.com/v76s/Clarusway/blob/master/HTML%20CSS%20Javascript/Images.html</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113e98eb9c3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0" name="Google Shape;1910;g113e98eb9c3_0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400">
                <a:solidFill>
                  <a:srgbClr val="FF0000"/>
                </a:solidFill>
              </a:rPr>
              <a:t>Practice : </a:t>
            </a:r>
            <a:endParaRPr sz="1400">
              <a:solidFill>
                <a:srgbClr val="FF0000"/>
              </a:solidFill>
            </a:endParaRPr>
          </a:p>
          <a:p>
            <a:pPr marL="0" lvl="0" indent="0" algn="l" rtl="0">
              <a:spcBef>
                <a:spcPts val="0"/>
              </a:spcBef>
              <a:spcAft>
                <a:spcPts val="0"/>
              </a:spcAft>
              <a:buClr>
                <a:schemeClr val="dk1"/>
              </a:buClr>
              <a:buSzPts val="1400"/>
              <a:buFont typeface="Arial"/>
              <a:buNone/>
            </a:pPr>
            <a:r>
              <a:rPr lang="en-US" sz="1400" u="sng">
                <a:solidFill>
                  <a:schemeClr val="hlink"/>
                </a:solidFill>
                <a:hlinkClick r:id="rId3"/>
              </a:rPr>
              <a:t>https://github.com/v76s/Clarusway/blob/master/HTML%20CSS%20Javascript/Images.html</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113e98eb9c3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400">
                <a:solidFill>
                  <a:srgbClr val="FF0000"/>
                </a:solidFill>
              </a:rPr>
              <a:t>Practice : </a:t>
            </a:r>
            <a:endParaRPr sz="1400">
              <a:solidFill>
                <a:srgbClr val="FF0000"/>
              </a:solidFill>
            </a:endParaRPr>
          </a:p>
          <a:p>
            <a:pPr marL="0" lvl="0" indent="0" algn="l" rtl="0">
              <a:spcBef>
                <a:spcPts val="0"/>
              </a:spcBef>
              <a:spcAft>
                <a:spcPts val="0"/>
              </a:spcAft>
              <a:buClr>
                <a:schemeClr val="dk1"/>
              </a:buClr>
              <a:buSzPts val="1400"/>
              <a:buFont typeface="Arial"/>
              <a:buNone/>
            </a:pPr>
            <a:r>
              <a:rPr lang="en-US" sz="1400" u="sng">
                <a:solidFill>
                  <a:schemeClr val="hlink"/>
                </a:solidFill>
                <a:hlinkClick r:id="rId3"/>
              </a:rPr>
              <a:t>https://github.com/v76s/Clarusway/blob/master/HTML%20CSS%20Javascript/Images.html</a:t>
            </a:r>
            <a:endParaRPr/>
          </a:p>
        </p:txBody>
      </p:sp>
      <p:sp>
        <p:nvSpPr>
          <p:cNvPr id="1920" name="Google Shape;1920;g113e98eb9c3_0_3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113e98eb9c3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7" name="Google Shape;1927;g113e98eb9c3_0_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All the HTML links details are related with the example below ; </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2" name="Google Shape;82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t>Let's take a look at the pages we encounter while browsing the web from a different perspective.</a:t>
            </a:r>
            <a:endParaRPr sz="1400"/>
          </a:p>
          <a:p>
            <a:pPr marL="0" lvl="0" indent="0" algn="l" rtl="0">
              <a:lnSpc>
                <a:spcPct val="100000"/>
              </a:lnSpc>
              <a:spcBef>
                <a:spcPts val="0"/>
              </a:spcBef>
              <a:spcAft>
                <a:spcPts val="0"/>
              </a:spcAft>
              <a:buClr>
                <a:schemeClr val="dk1"/>
              </a:buClr>
              <a:buSzPts val="1100"/>
              <a:buFont typeface="Arial"/>
              <a:buNone/>
            </a:pPr>
            <a:r>
              <a:rPr lang="en-US" sz="1400"/>
              <a:t>They are all pages made up of articles, pictures, and videos. </a:t>
            </a:r>
            <a:endParaRPr sz="1400"/>
          </a:p>
          <a:p>
            <a:pPr marL="0" lvl="0" indent="0" algn="l" rtl="0">
              <a:lnSpc>
                <a:spcPct val="100000"/>
              </a:lnSpc>
              <a:spcBef>
                <a:spcPts val="0"/>
              </a:spcBef>
              <a:spcAft>
                <a:spcPts val="0"/>
              </a:spcAft>
              <a:buClr>
                <a:schemeClr val="dk1"/>
              </a:buClr>
              <a:buSzPts val="1100"/>
              <a:buFont typeface="Arial"/>
              <a:buNone/>
            </a:pPr>
            <a:r>
              <a:rPr lang="en-US" sz="1400"/>
              <a:t>Their difference from each other is their positioning.</a:t>
            </a:r>
            <a:endParaRPr sz="1400"/>
          </a:p>
          <a:p>
            <a:pPr marL="0" lvl="0" indent="0" algn="l" rtl="0">
              <a:lnSpc>
                <a:spcPct val="100000"/>
              </a:lnSpc>
              <a:spcBef>
                <a:spcPts val="0"/>
              </a:spcBef>
              <a:spcAft>
                <a:spcPts val="0"/>
              </a:spcAft>
              <a:buClr>
                <a:schemeClr val="dk1"/>
              </a:buClr>
              <a:buSzPts val="1100"/>
              <a:buFont typeface="Arial"/>
              <a:buNone/>
            </a:pPr>
            <a:r>
              <a:rPr lang="en-US" sz="1400"/>
              <a:t>It is the interpretation of the same codes with different usage styles.</a:t>
            </a:r>
            <a:endParaRPr sz="1400"/>
          </a:p>
          <a:p>
            <a:pPr marL="0" lvl="0" indent="0" algn="l" rtl="0">
              <a:lnSpc>
                <a:spcPct val="100000"/>
              </a:lnSpc>
              <a:spcBef>
                <a:spcPts val="0"/>
              </a:spcBef>
              <a:spcAft>
                <a:spcPts val="0"/>
              </a:spcAft>
              <a:buClr>
                <a:schemeClr val="dk1"/>
              </a:buClr>
              <a:buSzPts val="1100"/>
              <a:buFont typeface="Arial"/>
              <a:buNone/>
            </a:pPr>
            <a:r>
              <a:rPr lang="en-US" sz="1400"/>
              <a:t>HTML allows users to create structure profiles, paragraphs, titles, links, and block excerpts for web pages and applications.</a:t>
            </a:r>
            <a:endParaRPr sz="1400"/>
          </a:p>
          <a:p>
            <a:pPr marL="0" lvl="0" indent="0" algn="l" rtl="0">
              <a:lnSpc>
                <a:spcPct val="100000"/>
              </a:lnSpc>
              <a:spcBef>
                <a:spcPts val="0"/>
              </a:spcBef>
              <a:spcAft>
                <a:spcPts val="0"/>
              </a:spcAft>
              <a:buClr>
                <a:schemeClr val="dk1"/>
              </a:buClr>
              <a:buSzPts val="1100"/>
              <a:buFont typeface="Arial"/>
              <a:buNone/>
            </a:pPr>
            <a:r>
              <a:rPr lang="en-US" sz="1400"/>
              <a:t>HTML files are documents that end with an .html or .html extension. You can view these files using any internet browser (Google Chrome, Safari or Mozilla Firefox). The browser reads the HTML file and converts it into content that internet users can see.</a:t>
            </a:r>
            <a:endParaRPr sz="1400"/>
          </a:p>
          <a:p>
            <a:pPr marL="0" lvl="0" indent="0" algn="l" rtl="0">
              <a:lnSpc>
                <a:spcPct val="100000"/>
              </a:lnSpc>
              <a:spcBef>
                <a:spcPts val="0"/>
              </a:spcBef>
              <a:spcAft>
                <a:spcPts val="0"/>
              </a:spcAft>
              <a:buClr>
                <a:schemeClr val="dk1"/>
              </a:buClr>
              <a:buSzPts val="1100"/>
              <a:buFont typeface="Arial"/>
              <a:buNone/>
            </a:pPr>
            <a:r>
              <a:rPr lang="en-US" sz="1400"/>
              <a:t>Generally, an average website contains a variety of different HTML pages. </a:t>
            </a:r>
            <a:endParaRPr sz="1400"/>
          </a:p>
          <a:p>
            <a:pPr marL="0" lvl="0" indent="0" algn="l" rtl="0">
              <a:lnSpc>
                <a:spcPct val="100000"/>
              </a:lnSpc>
              <a:spcBef>
                <a:spcPts val="0"/>
              </a:spcBef>
              <a:spcAft>
                <a:spcPts val="0"/>
              </a:spcAft>
              <a:buClr>
                <a:schemeClr val="dk1"/>
              </a:buClr>
              <a:buSzPts val="1100"/>
              <a:buFont typeface="Arial"/>
              <a:buNone/>
            </a:pPr>
            <a:r>
              <a:rPr lang="en-US" sz="1400"/>
              <a:t>For example, different pages such as homepage, about pages, and contact pages have different HTML documents.</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113e98eb9c3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2" name="Google Shape;1932;g113e98eb9c3_0_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 This is a Pear Deck Multiple Choice Slide. Your current options are: A: True, B: False, </a:t>
            </a:r>
            <a:endParaRPr sz="1400"/>
          </a:p>
          <a:p>
            <a:pPr marL="0" lvl="0" indent="0" algn="l" rtl="0">
              <a:lnSpc>
                <a:spcPct val="100000"/>
              </a:lnSpc>
              <a:spcBef>
                <a:spcPts val="0"/>
              </a:spcBef>
              <a:spcAft>
                <a:spcPts val="0"/>
              </a:spcAft>
              <a:buSzPts val="1400"/>
              <a:buNone/>
            </a:pPr>
            <a:r>
              <a:rPr lang="en-US" sz="1400"/>
              <a:t>🍐  To edit the type of question or choices, go back to the "Ask Students a Question" in the Pear Deck sidebar.</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113e98eb9c3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1" name="Google Shape;1941;g113e98eb9c3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113e98eb9c3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8" name="Google Shape;1948;g113e98eb9c3_0_3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The anchor tag </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r>
              <a:rPr lang="en-US" sz="1400"/>
              <a:t>Following slides will use this link ; </a:t>
            </a:r>
            <a:endParaRPr sz="1400"/>
          </a:p>
          <a:p>
            <a:pPr marL="0" lvl="0" indent="0" algn="l" rtl="0">
              <a:lnSpc>
                <a:spcPct val="100000"/>
              </a:lnSpc>
              <a:spcBef>
                <a:spcPts val="0"/>
              </a:spcBef>
              <a:spcAft>
                <a:spcPts val="0"/>
              </a:spcAft>
              <a:buSzPts val="1400"/>
              <a:buNone/>
            </a:pPr>
            <a:r>
              <a:rPr lang="en-US" sz="1400" b="1">
                <a:solidFill>
                  <a:srgbClr val="FF0000"/>
                </a:solidFill>
              </a:rPr>
              <a:t>Practice :</a:t>
            </a:r>
            <a:endParaRPr sz="1400" b="1">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https://github.com/v76s/Clarusway/blob/master/HTML%20CSS%20Javascript/Using%20anchor%20tag.html</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r>
              <a:rPr lang="en-US" sz="1400"/>
              <a:t>D:\Repositories\V76s\Clarusway\HTML CSS Javascript\Using anchor tag.html</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2"/>
        <p:cNvGrpSpPr/>
        <p:nvPr/>
      </p:nvGrpSpPr>
      <p:grpSpPr>
        <a:xfrm>
          <a:off x="0" y="0"/>
          <a:ext cx="0" cy="0"/>
          <a:chOff x="0" y="0"/>
          <a:chExt cx="0" cy="0"/>
        </a:xfrm>
      </p:grpSpPr>
      <p:sp>
        <p:nvSpPr>
          <p:cNvPr id="1953" name="Google Shape;1953;g113e98eb9c3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4" name="Google Shape;1954;g113e98eb9c3_0_3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Read from the slide</a:t>
            </a:r>
            <a:endParaRPr sz="140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113e98eb9c3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9" name="Google Shape;1969;g113e98eb9c3_0_4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Hypertext reference attribute specifies the target. </a:t>
            </a:r>
            <a:endParaRPr sz="140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113e98eb9c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5" name="Google Shape;1975;g113e98eb9c3_0_4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400" b="1">
                <a:solidFill>
                  <a:srgbClr val="FF0000"/>
                </a:solidFill>
              </a:rPr>
              <a:t>Practice :</a:t>
            </a:r>
            <a:endParaRPr sz="1400" b="1">
              <a:solidFill>
                <a:srgbClr val="FF0000"/>
              </a:solidFill>
            </a:endParaRPr>
          </a:p>
          <a:p>
            <a:pPr marL="0" lvl="0" indent="0" algn="l" rtl="0">
              <a:spcBef>
                <a:spcPts val="0"/>
              </a:spcBef>
              <a:spcAft>
                <a:spcPts val="0"/>
              </a:spcAft>
              <a:buClr>
                <a:schemeClr val="dk1"/>
              </a:buClr>
              <a:buSzPts val="1400"/>
              <a:buFont typeface="Arial"/>
              <a:buNone/>
            </a:pPr>
            <a:r>
              <a:rPr lang="en-US" sz="1400" u="sng">
                <a:solidFill>
                  <a:schemeClr val="hlink"/>
                </a:solidFill>
                <a:hlinkClick r:id="rId3"/>
              </a:rPr>
              <a:t>https://github.com/v76s/Clarusway/blob/master/HTML%20CSS%20Javascript/Using%20anchor%20tag.html</a:t>
            </a:r>
            <a:endParaRPr sz="1400"/>
          </a:p>
          <a:p>
            <a:pPr marL="0" lvl="0" indent="0" algn="l" rtl="0">
              <a:spcBef>
                <a:spcPts val="0"/>
              </a:spcBef>
              <a:spcAft>
                <a:spcPts val="0"/>
              </a:spcAft>
              <a:buClr>
                <a:schemeClr val="dk1"/>
              </a:buClr>
              <a:buSzPts val="1400"/>
              <a:buFont typeface="Arial"/>
              <a:buNone/>
            </a:pPr>
            <a:endParaRPr sz="1400"/>
          </a:p>
          <a:p>
            <a:pPr marL="0" lvl="0" indent="0" algn="l" rtl="0">
              <a:spcBef>
                <a:spcPts val="0"/>
              </a:spcBef>
              <a:spcAft>
                <a:spcPts val="0"/>
              </a:spcAft>
              <a:buClr>
                <a:schemeClr val="dk1"/>
              </a:buClr>
              <a:buSzPts val="1400"/>
              <a:buFont typeface="Arial"/>
              <a:buNone/>
            </a:pPr>
            <a:endParaRPr sz="140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113e98eb9c3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4" name="Google Shape;1994;g113e98eb9c3_0_4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400" b="1">
                <a:solidFill>
                  <a:srgbClr val="FF0000"/>
                </a:solidFill>
              </a:rPr>
              <a:t>Practice :</a:t>
            </a:r>
            <a:endParaRPr sz="1400" b="1">
              <a:solidFill>
                <a:srgbClr val="FF0000"/>
              </a:solidFill>
            </a:endParaRPr>
          </a:p>
          <a:p>
            <a:pPr marL="0" lvl="0" indent="0" algn="l" rtl="0">
              <a:spcBef>
                <a:spcPts val="0"/>
              </a:spcBef>
              <a:spcAft>
                <a:spcPts val="0"/>
              </a:spcAft>
              <a:buClr>
                <a:schemeClr val="dk1"/>
              </a:buClr>
              <a:buSzPts val="1400"/>
              <a:buFont typeface="Arial"/>
              <a:buNone/>
            </a:pPr>
            <a:r>
              <a:rPr lang="en-US" sz="1400" u="sng">
                <a:solidFill>
                  <a:schemeClr val="hlink"/>
                </a:solidFill>
                <a:hlinkClick r:id="rId3"/>
              </a:rPr>
              <a:t>https://github.com/v76s/Clarusway/blob/master/HTML%20CSS%20Javascript/Using%20anchor%20tag.html</a:t>
            </a:r>
            <a:endParaRPr sz="1400"/>
          </a:p>
          <a:p>
            <a:pPr marL="0" lvl="0" indent="0" algn="l" rtl="0">
              <a:spcBef>
                <a:spcPts val="0"/>
              </a:spcBef>
              <a:spcAft>
                <a:spcPts val="0"/>
              </a:spcAft>
              <a:buClr>
                <a:schemeClr val="dk1"/>
              </a:buClr>
              <a:buSzPts val="1400"/>
              <a:buFont typeface="Arial"/>
              <a:buNone/>
            </a:pPr>
            <a:endParaRPr sz="1400"/>
          </a:p>
          <a:p>
            <a:pPr marL="0" lvl="0" indent="0" algn="l" rtl="0">
              <a:spcBef>
                <a:spcPts val="0"/>
              </a:spcBef>
              <a:spcAft>
                <a:spcPts val="0"/>
              </a:spcAft>
              <a:buClr>
                <a:schemeClr val="dk1"/>
              </a:buClr>
              <a:buSzPts val="1400"/>
              <a:buFont typeface="Arial"/>
              <a:buNone/>
            </a:pPr>
            <a:endParaRPr sz="140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113e98eb9c3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0" name="Google Shape;2000;g113e98eb9c3_0_4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400" b="1">
                <a:solidFill>
                  <a:srgbClr val="FF0000"/>
                </a:solidFill>
              </a:rPr>
              <a:t>Practice :</a:t>
            </a:r>
            <a:endParaRPr sz="1400" b="1">
              <a:solidFill>
                <a:srgbClr val="FF0000"/>
              </a:solidFill>
            </a:endParaRPr>
          </a:p>
          <a:p>
            <a:pPr marL="0" lvl="0" indent="0" algn="l" rtl="0">
              <a:spcBef>
                <a:spcPts val="0"/>
              </a:spcBef>
              <a:spcAft>
                <a:spcPts val="0"/>
              </a:spcAft>
              <a:buClr>
                <a:schemeClr val="dk1"/>
              </a:buClr>
              <a:buSzPts val="1400"/>
              <a:buFont typeface="Arial"/>
              <a:buNone/>
            </a:pPr>
            <a:r>
              <a:rPr lang="en-US" sz="1400" u="sng">
                <a:solidFill>
                  <a:schemeClr val="hlink"/>
                </a:solidFill>
                <a:hlinkClick r:id="rId3"/>
              </a:rPr>
              <a:t>https://github.com/v76s/Clarusway/blob/master/HTML%20CSS%20Javascript/Using%20anchor%20tag.html</a:t>
            </a:r>
            <a:endParaRPr sz="1400"/>
          </a:p>
          <a:p>
            <a:pPr marL="0" lvl="0" indent="0" algn="l" rtl="0">
              <a:spcBef>
                <a:spcPts val="0"/>
              </a:spcBef>
              <a:spcAft>
                <a:spcPts val="0"/>
              </a:spcAft>
              <a:buClr>
                <a:schemeClr val="dk1"/>
              </a:buClr>
              <a:buSzPts val="1400"/>
              <a:buFont typeface="Arial"/>
              <a:buNone/>
            </a:pPr>
            <a:endParaRPr sz="1400"/>
          </a:p>
          <a:p>
            <a:pPr marL="0" lvl="0" indent="0" algn="l" rtl="0">
              <a:spcBef>
                <a:spcPts val="0"/>
              </a:spcBef>
              <a:spcAft>
                <a:spcPts val="0"/>
              </a:spcAft>
              <a:buClr>
                <a:schemeClr val="dk1"/>
              </a:buClr>
              <a:buSzPts val="1400"/>
              <a:buFont typeface="Arial"/>
              <a:buNone/>
            </a:pPr>
            <a:endParaRPr sz="140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g113e98eb9c3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9" name="Google Shape;2019;g113e98eb9c3_0_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600"/>
              <a:t>Today we are going to cover four main topics. </a:t>
            </a:r>
            <a:endParaRPr sz="160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3"/>
        <p:cNvGrpSpPr/>
        <p:nvPr/>
      </p:nvGrpSpPr>
      <p:grpSpPr>
        <a:xfrm>
          <a:off x="0" y="0"/>
          <a:ext cx="0" cy="0"/>
          <a:chOff x="0" y="0"/>
          <a:chExt cx="0" cy="0"/>
        </a:xfrm>
      </p:grpSpPr>
      <p:sp>
        <p:nvSpPr>
          <p:cNvPr id="2024" name="Google Shape;2024;g113e98eb9c3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5" name="Google Shape;2025;g113e98eb9c3_0_5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17e416820e_0_24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17e416820e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solidFill>
                  <a:srgbClr val="FF0000"/>
                </a:solidFill>
              </a:rPr>
              <a:t>Explain the difference between XML and HTML</a:t>
            </a:r>
            <a:endParaRPr sz="1400">
              <a:solidFill>
                <a:srgbClr val="FF0000"/>
              </a:solidFil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113e98eb9c3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0" name="Google Shape;2030;g113e98eb9c3_0_5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400">
                <a:solidFill>
                  <a:srgbClr val="FF0000"/>
                </a:solidFill>
              </a:rPr>
              <a:t>Practice : </a:t>
            </a:r>
            <a:endParaRPr sz="1400">
              <a:solidFill>
                <a:srgbClr val="212121"/>
              </a:solidFill>
              <a:highlight>
                <a:schemeClr val="lt1"/>
              </a:highlight>
            </a:endParaRPr>
          </a:p>
          <a:p>
            <a:pPr marL="0" lvl="0" indent="0" algn="l" rtl="0">
              <a:spcBef>
                <a:spcPts val="0"/>
              </a:spcBef>
              <a:spcAft>
                <a:spcPts val="0"/>
              </a:spcAft>
              <a:buSzPts val="1400"/>
              <a:buNone/>
            </a:pPr>
            <a:r>
              <a:rPr lang="en-US" sz="1400" u="sng">
                <a:solidFill>
                  <a:schemeClr val="hlink"/>
                </a:solidFill>
                <a:highlight>
                  <a:schemeClr val="lt1"/>
                </a:highlight>
                <a:hlinkClick r:id="rId3"/>
              </a:rPr>
              <a:t>https://github.com/v76s/Clarusway/blob/master/HTML%20CSS%20Javascript/Tables.html</a:t>
            </a:r>
            <a:endParaRPr sz="1400">
              <a:highlight>
                <a:schemeClr val="lt1"/>
              </a:highlight>
            </a:endParaRPr>
          </a:p>
          <a:p>
            <a:pPr marL="0" lvl="0" indent="0" algn="l" rtl="0">
              <a:spcBef>
                <a:spcPts val="0"/>
              </a:spcBef>
              <a:spcAft>
                <a:spcPts val="0"/>
              </a:spcAft>
              <a:buSzPts val="1400"/>
              <a:buNone/>
            </a:pPr>
            <a:endParaRPr sz="1400">
              <a:highlight>
                <a:schemeClr val="lt1"/>
              </a:highlight>
            </a:endParaRPr>
          </a:p>
          <a:p>
            <a:pPr marL="0" lvl="0" indent="0" algn="l" rtl="0">
              <a:spcBef>
                <a:spcPts val="0"/>
              </a:spcBef>
              <a:spcAft>
                <a:spcPts val="0"/>
              </a:spcAft>
              <a:buClr>
                <a:schemeClr val="dk1"/>
              </a:buClr>
              <a:buSzPts val="1400"/>
              <a:buFont typeface="Arial"/>
              <a:buNone/>
            </a:pPr>
            <a:r>
              <a:rPr lang="en-US" sz="1400"/>
              <a:t>D:\Repositories\V76s\Clarusway\HTML CSS Javascript\Tables.html</a:t>
            </a:r>
            <a:endParaRPr sz="140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113e98eb9c3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7" name="Google Shape;2037;g113e98eb9c3_0_5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 This is a Pear Deck Multiple Choice Slide. Your current options are: A: Border, B: Selected, C: Colspan, D: Rowspan, E: Align, </a:t>
            </a:r>
            <a:endParaRPr sz="1400"/>
          </a:p>
          <a:p>
            <a:pPr marL="0" lvl="0" indent="0" algn="l" rtl="0">
              <a:lnSpc>
                <a:spcPct val="100000"/>
              </a:lnSpc>
              <a:spcBef>
                <a:spcPts val="0"/>
              </a:spcBef>
              <a:spcAft>
                <a:spcPts val="0"/>
              </a:spcAft>
              <a:buSzPts val="1400"/>
              <a:buNone/>
            </a:pPr>
            <a:r>
              <a:rPr lang="en-US" sz="1400"/>
              <a:t>🍐  To edit the type of question or choices, go back to the "Ask Students a Question" in the Pear Deck sidebar.</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113e98eb9c3_0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6" name="Google Shape;2046;g113e98eb9c3_0_5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113e98eb9c3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2" name="Google Shape;2052;g113e98eb9c3_0_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212121"/>
              </a:buClr>
              <a:buSzPts val="1400"/>
              <a:buAutoNum type="arabicPeriod"/>
            </a:pPr>
            <a:r>
              <a:rPr lang="en-US" sz="1400">
                <a:solidFill>
                  <a:srgbClr val="212121"/>
                </a:solidFill>
                <a:highlight>
                  <a:srgbClr val="FFFFFF"/>
                </a:highlight>
              </a:rPr>
              <a:t>The </a:t>
            </a:r>
            <a:r>
              <a:rPr lang="en-US" sz="1400" b="1">
                <a:solidFill>
                  <a:srgbClr val="212121"/>
                </a:solidFill>
                <a:highlight>
                  <a:srgbClr val="FFFFFF"/>
                </a:highlight>
              </a:rPr>
              <a:t>HTML </a:t>
            </a:r>
            <a:r>
              <a:rPr lang="en-US" sz="1400" b="1">
                <a:solidFill>
                  <a:srgbClr val="212121"/>
                </a:solidFill>
                <a:highlight>
                  <a:srgbClr val="EEEEEE"/>
                </a:highlight>
                <a:latin typeface="Courier New"/>
                <a:ea typeface="Courier New"/>
                <a:cs typeface="Courier New"/>
                <a:sym typeface="Courier New"/>
              </a:rPr>
              <a:t>&lt;table&gt;</a:t>
            </a:r>
            <a:r>
              <a:rPr lang="en-US" sz="1400" b="1">
                <a:solidFill>
                  <a:srgbClr val="212121"/>
                </a:solidFill>
                <a:highlight>
                  <a:srgbClr val="FFFFFF"/>
                </a:highlight>
              </a:rPr>
              <a:t> element</a:t>
            </a:r>
            <a:r>
              <a:rPr lang="en-US" sz="1400">
                <a:solidFill>
                  <a:srgbClr val="212121"/>
                </a:solidFill>
                <a:highlight>
                  <a:srgbClr val="FFFFFF"/>
                </a:highlight>
              </a:rPr>
              <a:t> represents tabular data — that is, information presented in a two-dimensional table comprised of rows and columns of cells containing data.</a:t>
            </a:r>
            <a:endParaRPr sz="1400">
              <a:solidFill>
                <a:srgbClr val="212121"/>
              </a:solidFill>
              <a:highlight>
                <a:srgbClr val="FFFFFF"/>
              </a:highlight>
            </a:endParaRPr>
          </a:p>
          <a:p>
            <a:pPr marL="457200" lvl="0" indent="-317500" algn="l" rtl="0">
              <a:lnSpc>
                <a:spcPct val="100000"/>
              </a:lnSpc>
              <a:spcBef>
                <a:spcPts val="0"/>
              </a:spcBef>
              <a:spcAft>
                <a:spcPts val="0"/>
              </a:spcAft>
              <a:buClr>
                <a:srgbClr val="212121"/>
              </a:buClr>
              <a:buSzPts val="1400"/>
              <a:buAutoNum type="arabicPeriod"/>
            </a:pPr>
            <a:r>
              <a:rPr lang="en-US" sz="1400">
                <a:solidFill>
                  <a:srgbClr val="212121"/>
                </a:solidFill>
                <a:highlight>
                  <a:srgbClr val="FFFFFF"/>
                </a:highlight>
              </a:rPr>
              <a:t>You indicate the start of each row using the opening tag. (The tr stands for table row.) It is followed by one or more elements (one for each cell in that row). At the end of the row you use a closing tag.</a:t>
            </a:r>
            <a:endParaRPr sz="1400">
              <a:solidFill>
                <a:srgbClr val="212121"/>
              </a:solidFill>
              <a:highlight>
                <a:srgbClr val="FFFFFF"/>
              </a:highlight>
            </a:endParaRPr>
          </a:p>
          <a:p>
            <a:pPr marL="457200" lvl="0" indent="-317500" algn="l" rtl="0">
              <a:lnSpc>
                <a:spcPct val="100000"/>
              </a:lnSpc>
              <a:spcBef>
                <a:spcPts val="0"/>
              </a:spcBef>
              <a:spcAft>
                <a:spcPts val="0"/>
              </a:spcAft>
              <a:buClr>
                <a:srgbClr val="212121"/>
              </a:buClr>
              <a:buSzPts val="1400"/>
              <a:buAutoNum type="arabicPeriod"/>
            </a:pPr>
            <a:r>
              <a:rPr lang="en-US" sz="1400">
                <a:solidFill>
                  <a:srgbClr val="212121"/>
                </a:solidFill>
                <a:highlight>
                  <a:srgbClr val="FFFFFF"/>
                </a:highlight>
              </a:rPr>
              <a:t>Each cell of a table is represented using a element. (The td stands for table data.) At the end of each cell you use a closing tag</a:t>
            </a:r>
            <a:endParaRPr sz="1400">
              <a:solidFill>
                <a:srgbClr val="212121"/>
              </a:solidFill>
              <a:highlight>
                <a:srgbClr val="FFFFFF"/>
              </a:highlight>
            </a:endParaRPr>
          </a:p>
          <a:p>
            <a:pPr marL="457200" lvl="0" indent="-317500" algn="l" rtl="0">
              <a:lnSpc>
                <a:spcPct val="100000"/>
              </a:lnSpc>
              <a:spcBef>
                <a:spcPts val="0"/>
              </a:spcBef>
              <a:spcAft>
                <a:spcPts val="0"/>
              </a:spcAft>
              <a:buClr>
                <a:srgbClr val="212121"/>
              </a:buClr>
              <a:buSzPts val="1400"/>
              <a:buAutoNum type="arabicPeriod"/>
            </a:pPr>
            <a:r>
              <a:rPr lang="en-US" sz="1400">
                <a:solidFill>
                  <a:srgbClr val="212121"/>
                </a:solidFill>
                <a:highlight>
                  <a:srgbClr val="FFFFFF"/>
                </a:highlight>
              </a:rPr>
              <a:t>The element is used just like the element but its purpose is to represent the heading for either a column or a row. (The th stands for table heading.) Even if a cell has no content, you should still use a or element to represent the presence of an empty cell otherwise the table will not render correctly. (The first cell in the first row of this example shows an empty cell.) Using elements for headings helps people who use screen readers, improves the ability for search engines to index your pages, and also enables you to control the appearance of tables better when you start to use CSS.</a:t>
            </a:r>
            <a:endParaRPr sz="1400">
              <a:solidFill>
                <a:srgbClr val="212121"/>
              </a:solidFill>
              <a:highlight>
                <a:srgbClr val="FFFFFF"/>
              </a:highlight>
            </a:endParaRPr>
          </a:p>
          <a:p>
            <a:pPr marL="0" lvl="0" indent="0" algn="l" rtl="0">
              <a:lnSpc>
                <a:spcPct val="100000"/>
              </a:lnSpc>
              <a:spcBef>
                <a:spcPts val="0"/>
              </a:spcBef>
              <a:spcAft>
                <a:spcPts val="0"/>
              </a:spcAft>
              <a:buSzPts val="1400"/>
              <a:buNone/>
            </a:pPr>
            <a:endParaRPr sz="1400">
              <a:solidFill>
                <a:srgbClr val="212121"/>
              </a:solidFill>
              <a:highlight>
                <a:srgbClr val="FFFFFF"/>
              </a:highlight>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113e98eb9c3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2" name="Google Shape;2072;g113e98eb9c3_0_5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g113e98eb9c3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9" name="Google Shape;2079;g113e98eb9c3_0_5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113e98eb9c3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0" name="Google Shape;2090;g113e98eb9c3_0_5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g113e98eb9c3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6" name="Google Shape;2096;g113e98eb9c3_0_5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400">
                <a:solidFill>
                  <a:srgbClr val="FF0000"/>
                </a:solidFill>
              </a:rPr>
              <a:t>Practice : </a:t>
            </a:r>
            <a:endParaRPr sz="1400">
              <a:solidFill>
                <a:srgbClr val="212121"/>
              </a:solidFill>
              <a:highlight>
                <a:schemeClr val="lt1"/>
              </a:highlight>
            </a:endParaRPr>
          </a:p>
          <a:p>
            <a:pPr marL="0" lvl="0" indent="0" algn="l" rtl="0">
              <a:spcBef>
                <a:spcPts val="0"/>
              </a:spcBef>
              <a:spcAft>
                <a:spcPts val="0"/>
              </a:spcAft>
              <a:buSzPts val="1400"/>
              <a:buNone/>
            </a:pPr>
            <a:r>
              <a:rPr lang="en-US" sz="1400" u="sng">
                <a:solidFill>
                  <a:schemeClr val="hlink"/>
                </a:solidFill>
                <a:highlight>
                  <a:schemeClr val="lt1"/>
                </a:highlight>
                <a:hlinkClick r:id="rId3"/>
              </a:rPr>
              <a:t>https://github.com/v76s/Clarusway/blob/master/HTML%20CSS%20Javascript/Tables.html</a:t>
            </a:r>
            <a:endParaRPr sz="1400">
              <a:highlight>
                <a:schemeClr val="lt1"/>
              </a:highlight>
            </a:endParaRPr>
          </a:p>
          <a:p>
            <a:pPr marL="0" lvl="0" indent="0" algn="l" rtl="0">
              <a:spcBef>
                <a:spcPts val="0"/>
              </a:spcBef>
              <a:spcAft>
                <a:spcPts val="0"/>
              </a:spcAft>
              <a:buSzPts val="1400"/>
              <a:buNone/>
            </a:pPr>
            <a:endParaRPr sz="1400">
              <a:highlight>
                <a:schemeClr val="lt1"/>
              </a:highlight>
            </a:endParaRPr>
          </a:p>
          <a:p>
            <a:pPr marL="0" lvl="0" indent="0" algn="l" rtl="0">
              <a:spcBef>
                <a:spcPts val="0"/>
              </a:spcBef>
              <a:spcAft>
                <a:spcPts val="0"/>
              </a:spcAft>
              <a:buSzPts val="1400"/>
              <a:buNone/>
            </a:pPr>
            <a:endParaRPr sz="1400">
              <a:highlight>
                <a:schemeClr val="lt1"/>
              </a:highlight>
            </a:endParaRPr>
          </a:p>
          <a:p>
            <a:pPr marL="0" lvl="0" indent="0" algn="l" rtl="0">
              <a:spcBef>
                <a:spcPts val="0"/>
              </a:spcBef>
              <a:spcAft>
                <a:spcPts val="0"/>
              </a:spcAft>
              <a:buClr>
                <a:schemeClr val="dk1"/>
              </a:buClr>
              <a:buSzPts val="1400"/>
              <a:buFont typeface="Arial"/>
              <a:buNone/>
            </a:pPr>
            <a:r>
              <a:rPr lang="en-US" sz="1400"/>
              <a:t>D:\Repositories\V76s\Clarusway\HTML CSS Javascript\Tables.html</a:t>
            </a:r>
            <a:endParaRPr sz="140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113e98eb9c3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5" name="Google Shape;2105;g113e98eb9c3_0_5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400">
                <a:solidFill>
                  <a:srgbClr val="FF0000"/>
                </a:solidFill>
              </a:rPr>
              <a:t>Practice : </a:t>
            </a:r>
            <a:endParaRPr sz="1200">
              <a:solidFill>
                <a:srgbClr val="212121"/>
              </a:solidFill>
              <a:highlight>
                <a:schemeClr val="lt1"/>
              </a:highlight>
            </a:endParaRPr>
          </a:p>
          <a:p>
            <a:pPr marL="0" lvl="0" indent="0" algn="l" rtl="0">
              <a:spcBef>
                <a:spcPts val="0"/>
              </a:spcBef>
              <a:spcAft>
                <a:spcPts val="0"/>
              </a:spcAft>
              <a:buClr>
                <a:schemeClr val="dk1"/>
              </a:buClr>
              <a:buSzPts val="1400"/>
              <a:buFont typeface="Arial"/>
              <a:buNone/>
            </a:pPr>
            <a:r>
              <a:rPr lang="en-US" sz="1400" u="sng">
                <a:solidFill>
                  <a:schemeClr val="hlink"/>
                </a:solidFill>
                <a:highlight>
                  <a:schemeClr val="lt1"/>
                </a:highlight>
                <a:hlinkClick r:id="rId3"/>
              </a:rPr>
              <a:t>https://github.com/v76s/Clarusway/blob/master/HTML%20CSS%20Javascript/Tables.html</a:t>
            </a:r>
            <a:endParaRPr/>
          </a:p>
          <a:p>
            <a:pPr marL="0" lvl="0" indent="0" algn="l" rtl="0">
              <a:spcBef>
                <a:spcPts val="0"/>
              </a:spcBef>
              <a:spcAft>
                <a:spcPts val="0"/>
              </a:spcAft>
              <a:buClr>
                <a:schemeClr val="dk1"/>
              </a:buClr>
              <a:buSzPts val="1400"/>
              <a:buFont typeface="Arial"/>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113e98eb9c3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1" name="Google Shape;2111;g113e98eb9c3_0_5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500"/>
              <a:t>Sometimes you may need the entries in a table to stretch across more than one column. </a:t>
            </a:r>
            <a:endParaRPr sz="1500"/>
          </a:p>
          <a:p>
            <a:pPr marL="0" lvl="0" indent="0" algn="l" rtl="0">
              <a:lnSpc>
                <a:spcPct val="100000"/>
              </a:lnSpc>
              <a:spcBef>
                <a:spcPts val="0"/>
              </a:spcBef>
              <a:spcAft>
                <a:spcPts val="0"/>
              </a:spcAft>
              <a:buSzPts val="1400"/>
              <a:buNone/>
            </a:pPr>
            <a:r>
              <a:rPr lang="en-US" sz="1500"/>
              <a:t>The colspan attribute can be used on a or element and indicates how many columns that cell should run across.</a:t>
            </a:r>
            <a:endParaRPr sz="1500"/>
          </a:p>
          <a:p>
            <a:pPr marL="0" lvl="0" indent="0" algn="l" rtl="0">
              <a:lnSpc>
                <a:spcPct val="100000"/>
              </a:lnSpc>
              <a:spcBef>
                <a:spcPts val="0"/>
              </a:spcBef>
              <a:spcAft>
                <a:spcPts val="0"/>
              </a:spcAft>
              <a:buSzPts val="1400"/>
              <a:buNone/>
            </a:pPr>
            <a:endParaRPr sz="1500"/>
          </a:p>
          <a:p>
            <a:pPr marL="0" lvl="0" indent="0" algn="l" rtl="0">
              <a:spcBef>
                <a:spcPts val="0"/>
              </a:spcBef>
              <a:spcAft>
                <a:spcPts val="0"/>
              </a:spcAft>
              <a:buClr>
                <a:schemeClr val="dk1"/>
              </a:buClr>
              <a:buSzPts val="1400"/>
              <a:buFont typeface="Arial"/>
              <a:buNone/>
            </a:pPr>
            <a:r>
              <a:rPr lang="en-US" sz="1400">
                <a:solidFill>
                  <a:srgbClr val="FF0000"/>
                </a:solidFill>
              </a:rPr>
              <a:t>Practice : </a:t>
            </a:r>
            <a:endParaRPr sz="1200">
              <a:solidFill>
                <a:srgbClr val="212121"/>
              </a:solidFill>
              <a:highlight>
                <a:schemeClr val="lt1"/>
              </a:highlight>
            </a:endParaRPr>
          </a:p>
          <a:p>
            <a:pPr marL="0" lvl="0" indent="0" algn="l" rtl="0">
              <a:spcBef>
                <a:spcPts val="0"/>
              </a:spcBef>
              <a:spcAft>
                <a:spcPts val="0"/>
              </a:spcAft>
              <a:buClr>
                <a:schemeClr val="dk1"/>
              </a:buClr>
              <a:buSzPts val="1400"/>
              <a:buFont typeface="Arial"/>
              <a:buNone/>
            </a:pPr>
            <a:r>
              <a:rPr lang="en-US" sz="1400" u="sng">
                <a:solidFill>
                  <a:schemeClr val="hlink"/>
                </a:solidFill>
                <a:highlight>
                  <a:schemeClr val="lt1"/>
                </a:highlight>
                <a:hlinkClick r:id="rId3"/>
              </a:rPr>
              <a:t>https://github.com/v76s/Clarusway/blob/master/HTML%20CSS%20Javascript/Tables.html</a:t>
            </a:r>
            <a:endParaRPr sz="1500"/>
          </a:p>
          <a:p>
            <a:pPr marL="0" lvl="0" indent="0" algn="l" rtl="0">
              <a:spcBef>
                <a:spcPts val="0"/>
              </a:spcBef>
              <a:spcAft>
                <a:spcPts val="0"/>
              </a:spcAft>
              <a:buClr>
                <a:schemeClr val="dk1"/>
              </a:buClr>
              <a:buSzPts val="1400"/>
              <a:buFont typeface="Arial"/>
              <a:buNone/>
            </a:pPr>
            <a:endParaRPr sz="1500"/>
          </a:p>
          <a:p>
            <a:pPr marL="0" lvl="0" indent="0" algn="l" rtl="0">
              <a:spcBef>
                <a:spcPts val="0"/>
              </a:spcBef>
              <a:spcAft>
                <a:spcPts val="0"/>
              </a:spcAft>
              <a:buClr>
                <a:schemeClr val="dk1"/>
              </a:buClr>
              <a:buSzPts val="1400"/>
              <a:buFont typeface="Arial"/>
              <a:buNone/>
            </a:pPr>
            <a:r>
              <a:rPr lang="en-US" sz="1400">
                <a:solidFill>
                  <a:schemeClr val="dk1"/>
                </a:solidFill>
              </a:rPr>
              <a:t>D:\Repositories\V76s\Clarusway\HTML CSS Javascript\Tables.html</a:t>
            </a:r>
            <a:endParaRPr sz="1400">
              <a:solidFill>
                <a:schemeClr val="dk1"/>
              </a:solidFill>
            </a:endParaRPr>
          </a:p>
          <a:p>
            <a:pPr marL="0" lvl="0" indent="0" algn="l" rtl="0">
              <a:spcBef>
                <a:spcPts val="0"/>
              </a:spcBef>
              <a:spcAft>
                <a:spcPts val="0"/>
              </a:spcAft>
              <a:buClr>
                <a:schemeClr val="dk1"/>
              </a:buClr>
              <a:buSzPts val="1400"/>
              <a:buFont typeface="Arial"/>
              <a:buNone/>
            </a:pPr>
            <a:endParaRPr sz="1400">
              <a:solidFill>
                <a:schemeClr val="dk1"/>
              </a:solidFill>
            </a:endParaRPr>
          </a:p>
          <a:p>
            <a:pPr marL="0" lvl="0" indent="0" algn="l" rtl="0">
              <a:spcBef>
                <a:spcPts val="0"/>
              </a:spcBef>
              <a:spcAft>
                <a:spcPts val="0"/>
              </a:spcAft>
              <a:buClr>
                <a:schemeClr val="dk1"/>
              </a:buClr>
              <a:buSzPts val="1400"/>
              <a:buFont typeface="Arial"/>
              <a:buNone/>
            </a:pPr>
            <a:endParaRPr sz="15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873ac694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5" name="Google Shape;845;g873ac6943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400"/>
              <a:t>Browsers such as Chrome, Safari, Firefox and Opera process html codes and convert these codes into web pages.</a:t>
            </a:r>
            <a:endParaRPr sz="1400"/>
          </a:p>
          <a:p>
            <a:pPr marL="0" lvl="0" indent="0" algn="l" rtl="0">
              <a:lnSpc>
                <a:spcPct val="115000"/>
              </a:lnSpc>
              <a:spcBef>
                <a:spcPts val="800"/>
              </a:spcBef>
              <a:spcAft>
                <a:spcPts val="0"/>
              </a:spcAft>
              <a:buClr>
                <a:schemeClr val="dk1"/>
              </a:buClr>
              <a:buSzPts val="1100"/>
              <a:buFont typeface="Arial"/>
              <a:buNone/>
            </a:pPr>
            <a:r>
              <a:rPr lang="en-US" sz="1400" b="1"/>
              <a:t>HTML files are documents that end with an .htm or .html extension</a:t>
            </a:r>
            <a:r>
              <a:rPr lang="en-US" sz="1400"/>
              <a:t>. </a:t>
            </a:r>
            <a:endParaRPr sz="1400"/>
          </a:p>
          <a:p>
            <a:pPr marL="0" lvl="0" indent="0" algn="l" rtl="0">
              <a:lnSpc>
                <a:spcPct val="115000"/>
              </a:lnSpc>
              <a:spcBef>
                <a:spcPts val="800"/>
              </a:spcBef>
              <a:spcAft>
                <a:spcPts val="0"/>
              </a:spcAft>
              <a:buClr>
                <a:schemeClr val="dk1"/>
              </a:buClr>
              <a:buSzPts val="1100"/>
              <a:buFont typeface="Arial"/>
              <a:buNone/>
            </a:pPr>
            <a:r>
              <a:rPr lang="en-US" sz="1400"/>
              <a:t>The browser reads the HTML file and converts it into content that internet users can see.</a:t>
            </a:r>
            <a:endParaRPr sz="1400"/>
          </a:p>
          <a:p>
            <a:pPr marL="0" lvl="0" indent="0" algn="l" rtl="0">
              <a:lnSpc>
                <a:spcPct val="115000"/>
              </a:lnSpc>
              <a:spcBef>
                <a:spcPts val="800"/>
              </a:spcBef>
              <a:spcAft>
                <a:spcPts val="800"/>
              </a:spcAft>
              <a:buNone/>
            </a:pPr>
            <a:endParaRPr sz="1400">
              <a:solidFill>
                <a:srgbClr val="5D5C5C"/>
              </a:solidFill>
              <a:highlight>
                <a:srgbClr val="FFFFFF"/>
              </a:highlight>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113e98eb9c3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0" name="Google Shape;2120;g113e98eb9c3_0_5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400">
                <a:solidFill>
                  <a:srgbClr val="FF0000"/>
                </a:solidFill>
              </a:rPr>
              <a:t>Practice : </a:t>
            </a:r>
            <a:endParaRPr sz="1200">
              <a:solidFill>
                <a:srgbClr val="212121"/>
              </a:solidFill>
              <a:highlight>
                <a:schemeClr val="lt1"/>
              </a:highlight>
            </a:endParaRPr>
          </a:p>
          <a:p>
            <a:pPr marL="0" lvl="0" indent="0" algn="l" rtl="0">
              <a:spcBef>
                <a:spcPts val="0"/>
              </a:spcBef>
              <a:spcAft>
                <a:spcPts val="0"/>
              </a:spcAft>
              <a:buClr>
                <a:schemeClr val="dk1"/>
              </a:buClr>
              <a:buSzPts val="1400"/>
              <a:buFont typeface="Arial"/>
              <a:buNone/>
            </a:pPr>
            <a:r>
              <a:rPr lang="en-US" sz="1400" u="sng">
                <a:solidFill>
                  <a:schemeClr val="hlink"/>
                </a:solidFill>
                <a:highlight>
                  <a:schemeClr val="lt1"/>
                </a:highlight>
                <a:hlinkClick r:id="rId3"/>
              </a:rPr>
              <a:t>https://github.com/v76s/Clarusway/blob/master/HTML%20CSS%20Javascript/Tables.html</a:t>
            </a:r>
            <a:endParaRPr sz="1500">
              <a:solidFill>
                <a:schemeClr val="dk1"/>
              </a:solidFill>
            </a:endParaRPr>
          </a:p>
          <a:p>
            <a:pPr marL="0" lvl="0" indent="0" algn="l" rtl="0">
              <a:spcBef>
                <a:spcPts val="0"/>
              </a:spcBef>
              <a:spcAft>
                <a:spcPts val="0"/>
              </a:spcAft>
              <a:buClr>
                <a:schemeClr val="dk1"/>
              </a:buClr>
              <a:buSzPts val="1400"/>
              <a:buFont typeface="Arial"/>
              <a:buNone/>
            </a:pPr>
            <a:endParaRPr sz="1500">
              <a:solidFill>
                <a:schemeClr val="dk1"/>
              </a:solidFill>
            </a:endParaRPr>
          </a:p>
          <a:p>
            <a:pPr marL="0" lvl="0" indent="0" algn="l" rtl="0">
              <a:spcBef>
                <a:spcPts val="0"/>
              </a:spcBef>
              <a:spcAft>
                <a:spcPts val="0"/>
              </a:spcAft>
              <a:buClr>
                <a:schemeClr val="dk1"/>
              </a:buClr>
              <a:buSzPts val="1400"/>
              <a:buFont typeface="Arial"/>
              <a:buNone/>
            </a:pPr>
            <a:r>
              <a:rPr lang="en-US" sz="1400">
                <a:solidFill>
                  <a:schemeClr val="dk1"/>
                </a:solidFill>
              </a:rPr>
              <a:t>D:\Repositories\V76s\Clarusway\HTML CSS Javascript\Tables.html</a:t>
            </a:r>
            <a:endParaRPr sz="1200">
              <a:highlight>
                <a:schemeClr val="lt1"/>
              </a:highlight>
            </a:endParaRPr>
          </a:p>
          <a:p>
            <a:pPr marL="0" lvl="0" indent="0" algn="l" rtl="0">
              <a:spcBef>
                <a:spcPts val="0"/>
              </a:spcBef>
              <a:spcAft>
                <a:spcPts val="0"/>
              </a:spcAft>
              <a:buClr>
                <a:schemeClr val="dk1"/>
              </a:buClr>
              <a:buSzPts val="1400"/>
              <a:buFont typeface="Arial"/>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113e98eb9c3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6" name="Google Shape;2126;g113e98eb9c3_0_5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300"/>
              <a:t>You may also need entries in a table to stretch down across more than one row. </a:t>
            </a:r>
            <a:endParaRPr sz="1300"/>
          </a:p>
          <a:p>
            <a:pPr marL="0" lvl="0" indent="0" algn="l" rtl="0">
              <a:lnSpc>
                <a:spcPct val="100000"/>
              </a:lnSpc>
              <a:spcBef>
                <a:spcPts val="0"/>
              </a:spcBef>
              <a:spcAft>
                <a:spcPts val="0"/>
              </a:spcAft>
              <a:buSzPts val="1400"/>
              <a:buNone/>
            </a:pPr>
            <a:r>
              <a:rPr lang="en-US" sz="1300"/>
              <a:t>The rowspan attribute can be used on a or element to indicate how many rows a cell should span down the table.</a:t>
            </a:r>
            <a:endParaRPr sz="1300"/>
          </a:p>
          <a:p>
            <a:pPr marL="0" lvl="0" indent="0" algn="l" rtl="0">
              <a:lnSpc>
                <a:spcPct val="100000"/>
              </a:lnSpc>
              <a:spcBef>
                <a:spcPts val="0"/>
              </a:spcBef>
              <a:spcAft>
                <a:spcPts val="0"/>
              </a:spcAft>
              <a:buSzPts val="1400"/>
              <a:buNone/>
            </a:pPr>
            <a:endParaRPr sz="1300"/>
          </a:p>
          <a:p>
            <a:pPr marL="0" lvl="0" indent="0" algn="l" rtl="0">
              <a:spcBef>
                <a:spcPts val="0"/>
              </a:spcBef>
              <a:spcAft>
                <a:spcPts val="0"/>
              </a:spcAft>
              <a:buClr>
                <a:schemeClr val="dk1"/>
              </a:buClr>
              <a:buSzPts val="1400"/>
              <a:buFont typeface="Arial"/>
              <a:buNone/>
            </a:pPr>
            <a:r>
              <a:rPr lang="en-US" sz="1400">
                <a:solidFill>
                  <a:srgbClr val="FF0000"/>
                </a:solidFill>
              </a:rPr>
              <a:t>Practice : </a:t>
            </a:r>
            <a:endParaRPr sz="1200">
              <a:solidFill>
                <a:srgbClr val="212121"/>
              </a:solidFill>
              <a:highlight>
                <a:schemeClr val="lt1"/>
              </a:highlight>
            </a:endParaRPr>
          </a:p>
          <a:p>
            <a:pPr marL="0" lvl="0" indent="0" algn="l" rtl="0">
              <a:spcBef>
                <a:spcPts val="0"/>
              </a:spcBef>
              <a:spcAft>
                <a:spcPts val="0"/>
              </a:spcAft>
              <a:buClr>
                <a:schemeClr val="dk1"/>
              </a:buClr>
              <a:buSzPts val="1400"/>
              <a:buFont typeface="Arial"/>
              <a:buNone/>
            </a:pPr>
            <a:r>
              <a:rPr lang="en-US" sz="1400" u="sng">
                <a:solidFill>
                  <a:schemeClr val="hlink"/>
                </a:solidFill>
                <a:highlight>
                  <a:schemeClr val="lt1"/>
                </a:highlight>
                <a:hlinkClick r:id="rId3"/>
              </a:rPr>
              <a:t>https://github.com/v76s/Clarusway/blob/master/HTML%20CSS%20Javascript/Tables.html</a:t>
            </a:r>
            <a:endParaRPr sz="1500">
              <a:solidFill>
                <a:schemeClr val="dk1"/>
              </a:solidFill>
            </a:endParaRPr>
          </a:p>
          <a:p>
            <a:pPr marL="0" lvl="0" indent="0" algn="l" rtl="0">
              <a:spcBef>
                <a:spcPts val="0"/>
              </a:spcBef>
              <a:spcAft>
                <a:spcPts val="0"/>
              </a:spcAft>
              <a:buClr>
                <a:schemeClr val="dk1"/>
              </a:buClr>
              <a:buSzPts val="1400"/>
              <a:buFont typeface="Arial"/>
              <a:buNone/>
            </a:pPr>
            <a:endParaRPr sz="1500">
              <a:solidFill>
                <a:schemeClr val="dk1"/>
              </a:solidFill>
            </a:endParaRPr>
          </a:p>
          <a:p>
            <a:pPr marL="0" lvl="0" indent="0" algn="l" rtl="0">
              <a:spcBef>
                <a:spcPts val="0"/>
              </a:spcBef>
              <a:spcAft>
                <a:spcPts val="0"/>
              </a:spcAft>
              <a:buClr>
                <a:schemeClr val="dk1"/>
              </a:buClr>
              <a:buSzPts val="1400"/>
              <a:buFont typeface="Arial"/>
              <a:buNone/>
            </a:pPr>
            <a:r>
              <a:rPr lang="en-US" sz="1400">
                <a:solidFill>
                  <a:schemeClr val="dk1"/>
                </a:solidFill>
              </a:rPr>
              <a:t>D:\Repositories\V76s\Clarusway\HTML CSS Javascript\Tables.html</a:t>
            </a:r>
            <a:endParaRPr sz="1200">
              <a:highlight>
                <a:schemeClr val="lt1"/>
              </a:highlight>
            </a:endParaRPr>
          </a:p>
          <a:p>
            <a:pPr marL="0" lvl="0" indent="0" algn="l" rtl="0">
              <a:spcBef>
                <a:spcPts val="0"/>
              </a:spcBef>
              <a:spcAft>
                <a:spcPts val="0"/>
              </a:spcAft>
              <a:buClr>
                <a:schemeClr val="dk1"/>
              </a:buClr>
              <a:buSzPts val="1400"/>
              <a:buFont typeface="Arial"/>
              <a:buNone/>
            </a:pPr>
            <a:endParaRPr sz="130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113e98eb9c3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5" name="Google Shape;2135;g113e98eb9c3_0_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400">
                <a:solidFill>
                  <a:srgbClr val="FF0000"/>
                </a:solidFill>
              </a:rPr>
              <a:t>Practice : </a:t>
            </a:r>
            <a:endParaRPr sz="1200">
              <a:solidFill>
                <a:srgbClr val="212121"/>
              </a:solidFill>
              <a:highlight>
                <a:schemeClr val="lt1"/>
              </a:highlight>
            </a:endParaRPr>
          </a:p>
          <a:p>
            <a:pPr marL="0" lvl="0" indent="0" algn="l" rtl="0">
              <a:spcBef>
                <a:spcPts val="0"/>
              </a:spcBef>
              <a:spcAft>
                <a:spcPts val="0"/>
              </a:spcAft>
              <a:buClr>
                <a:schemeClr val="dk1"/>
              </a:buClr>
              <a:buSzPts val="1400"/>
              <a:buFont typeface="Arial"/>
              <a:buNone/>
            </a:pPr>
            <a:r>
              <a:rPr lang="en-US" sz="1400" u="sng">
                <a:solidFill>
                  <a:schemeClr val="hlink"/>
                </a:solidFill>
                <a:highlight>
                  <a:schemeClr val="lt1"/>
                </a:highlight>
                <a:hlinkClick r:id="rId3"/>
              </a:rPr>
              <a:t>https://github.com/v76s/Clarusway/blob/master/HTML%20CSS%20Javascript/Tables.html</a:t>
            </a:r>
            <a:endParaRPr sz="1500">
              <a:solidFill>
                <a:schemeClr val="dk1"/>
              </a:solidFill>
            </a:endParaRPr>
          </a:p>
          <a:p>
            <a:pPr marL="0" lvl="0" indent="0" algn="l" rtl="0">
              <a:spcBef>
                <a:spcPts val="0"/>
              </a:spcBef>
              <a:spcAft>
                <a:spcPts val="0"/>
              </a:spcAft>
              <a:buClr>
                <a:schemeClr val="dk1"/>
              </a:buClr>
              <a:buSzPts val="1400"/>
              <a:buFont typeface="Arial"/>
              <a:buNone/>
            </a:pPr>
            <a:endParaRPr sz="1500">
              <a:solidFill>
                <a:schemeClr val="dk1"/>
              </a:solidFill>
            </a:endParaRPr>
          </a:p>
          <a:p>
            <a:pPr marL="0" lvl="0" indent="0" algn="l" rtl="0">
              <a:spcBef>
                <a:spcPts val="0"/>
              </a:spcBef>
              <a:spcAft>
                <a:spcPts val="0"/>
              </a:spcAft>
              <a:buClr>
                <a:schemeClr val="dk1"/>
              </a:buClr>
              <a:buSzPts val="1400"/>
              <a:buFont typeface="Arial"/>
              <a:buNone/>
            </a:pPr>
            <a:r>
              <a:rPr lang="en-US" sz="1400">
                <a:solidFill>
                  <a:schemeClr val="dk1"/>
                </a:solidFill>
              </a:rPr>
              <a:t>D:\Repositories\V76s\Clarusway\HTML CSS Javascript\Tables.html</a:t>
            </a:r>
            <a:endParaRPr sz="1200">
              <a:highlight>
                <a:schemeClr val="lt1"/>
              </a:highlight>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g113e98eb9c3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1" name="Google Shape;2141;g113e98eb9c3_0_6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solidFill>
                  <a:srgbClr val="212121"/>
                </a:solidFill>
                <a:highlight>
                  <a:srgbClr val="FFFFFF"/>
                </a:highlight>
              </a:rPr>
              <a:t>This enumerated attribute indicates how the table must be aligned inside the containing document. It may have the following values:</a:t>
            </a:r>
            <a:endParaRPr sz="1200">
              <a:solidFill>
                <a:srgbClr val="212121"/>
              </a:solidFill>
              <a:highlight>
                <a:srgbClr val="FFFFFF"/>
              </a:highlight>
            </a:endParaRPr>
          </a:p>
          <a:p>
            <a:pPr marL="0" lvl="0" indent="0" algn="l" rtl="0">
              <a:lnSpc>
                <a:spcPct val="100000"/>
              </a:lnSpc>
              <a:spcBef>
                <a:spcPts val="0"/>
              </a:spcBef>
              <a:spcAft>
                <a:spcPts val="0"/>
              </a:spcAft>
              <a:buSzPts val="1400"/>
              <a:buNone/>
            </a:pPr>
            <a:endParaRPr sz="1200">
              <a:solidFill>
                <a:srgbClr val="212121"/>
              </a:solidFill>
              <a:highlight>
                <a:srgbClr val="FFFFFF"/>
              </a:highlight>
            </a:endParaRPr>
          </a:p>
          <a:p>
            <a:pPr marL="0" lvl="0" indent="0" algn="l" rtl="0">
              <a:spcBef>
                <a:spcPts val="0"/>
              </a:spcBef>
              <a:spcAft>
                <a:spcPts val="0"/>
              </a:spcAft>
              <a:buClr>
                <a:schemeClr val="dk1"/>
              </a:buClr>
              <a:buSzPts val="1400"/>
              <a:buFont typeface="Arial"/>
              <a:buNone/>
            </a:pPr>
            <a:r>
              <a:rPr lang="en-US" sz="1400">
                <a:solidFill>
                  <a:srgbClr val="FF0000"/>
                </a:solidFill>
              </a:rPr>
              <a:t>Practice : </a:t>
            </a:r>
            <a:endParaRPr sz="1200">
              <a:solidFill>
                <a:srgbClr val="212121"/>
              </a:solidFill>
              <a:highlight>
                <a:srgbClr val="FFFFFF"/>
              </a:highlight>
            </a:endParaRPr>
          </a:p>
          <a:p>
            <a:pPr marL="0" lvl="0" indent="0" algn="l" rtl="0">
              <a:spcBef>
                <a:spcPts val="0"/>
              </a:spcBef>
              <a:spcAft>
                <a:spcPts val="0"/>
              </a:spcAft>
              <a:buClr>
                <a:schemeClr val="dk1"/>
              </a:buClr>
              <a:buSzPts val="1400"/>
              <a:buFont typeface="Arial"/>
              <a:buNone/>
            </a:pPr>
            <a:r>
              <a:rPr lang="en-US" sz="1400" u="sng">
                <a:solidFill>
                  <a:schemeClr val="hlink"/>
                </a:solidFill>
                <a:highlight>
                  <a:schemeClr val="lt1"/>
                </a:highlight>
                <a:hlinkClick r:id="rId3"/>
              </a:rPr>
              <a:t>https://github.com/v76s/Clarusway/blob/master/HTML%20CSS%20Javascript/Tables.html</a:t>
            </a:r>
            <a:endParaRPr sz="1500">
              <a:solidFill>
                <a:schemeClr val="dk1"/>
              </a:solidFill>
            </a:endParaRPr>
          </a:p>
          <a:p>
            <a:pPr marL="0" lvl="0" indent="0" algn="l" rtl="0">
              <a:spcBef>
                <a:spcPts val="0"/>
              </a:spcBef>
              <a:spcAft>
                <a:spcPts val="0"/>
              </a:spcAft>
              <a:buClr>
                <a:schemeClr val="dk1"/>
              </a:buClr>
              <a:buSzPts val="1400"/>
              <a:buFont typeface="Arial"/>
              <a:buNone/>
            </a:pPr>
            <a:endParaRPr sz="1500">
              <a:solidFill>
                <a:schemeClr val="dk1"/>
              </a:solidFill>
            </a:endParaRPr>
          </a:p>
          <a:p>
            <a:pPr marL="0" lvl="0" indent="0" algn="l" rtl="0">
              <a:spcBef>
                <a:spcPts val="0"/>
              </a:spcBef>
              <a:spcAft>
                <a:spcPts val="0"/>
              </a:spcAft>
              <a:buClr>
                <a:schemeClr val="dk1"/>
              </a:buClr>
              <a:buSzPts val="1400"/>
              <a:buFont typeface="Arial"/>
              <a:buNone/>
            </a:pPr>
            <a:r>
              <a:rPr lang="en-US" sz="1400">
                <a:solidFill>
                  <a:schemeClr val="dk1"/>
                </a:solidFill>
              </a:rPr>
              <a:t>D:\Repositories\V76s\Clarusway\HTML CSS Javascript\Tables.html</a:t>
            </a:r>
            <a:endParaRPr sz="1200">
              <a:solidFill>
                <a:srgbClr val="212121"/>
              </a:solidFill>
              <a:highlight>
                <a:srgbClr val="FFFFFF"/>
              </a:highlight>
            </a:endParaRPr>
          </a:p>
          <a:p>
            <a:pPr marL="0" lvl="0" indent="0" algn="l" rtl="0">
              <a:lnSpc>
                <a:spcPct val="100000"/>
              </a:lnSpc>
              <a:spcBef>
                <a:spcPts val="0"/>
              </a:spcBef>
              <a:spcAft>
                <a:spcPts val="0"/>
              </a:spcAft>
              <a:buSzPts val="1400"/>
              <a:buNone/>
            </a:pPr>
            <a:endParaRPr sz="1200">
              <a:solidFill>
                <a:srgbClr val="212121"/>
              </a:solidFill>
              <a:highlight>
                <a:srgbClr val="FFFFFF"/>
              </a:highlight>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6"/>
        <p:cNvGrpSpPr/>
        <p:nvPr/>
      </p:nvGrpSpPr>
      <p:grpSpPr>
        <a:xfrm>
          <a:off x="0" y="0"/>
          <a:ext cx="0" cy="0"/>
          <a:chOff x="0" y="0"/>
          <a:chExt cx="0" cy="0"/>
        </a:xfrm>
      </p:grpSpPr>
      <p:sp>
        <p:nvSpPr>
          <p:cNvPr id="7227" name="Google Shape;7227;g1c5d889253f_4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28" name="Google Shape;7228;g1c5d889253f_4_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2993351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3"/>
        <p:cNvGrpSpPr/>
        <p:nvPr/>
      </p:nvGrpSpPr>
      <p:grpSpPr>
        <a:xfrm>
          <a:off x="0" y="0"/>
          <a:ext cx="0" cy="0"/>
          <a:chOff x="0" y="0"/>
          <a:chExt cx="0" cy="0"/>
        </a:xfrm>
      </p:grpSpPr>
      <p:sp>
        <p:nvSpPr>
          <p:cNvPr id="7234" name="Google Shape;7234;g1c5d889253f_4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5" name="Google Shape;7235;g1c5d889253f_4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68666393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9"/>
        <p:cNvGrpSpPr/>
        <p:nvPr/>
      </p:nvGrpSpPr>
      <p:grpSpPr>
        <a:xfrm>
          <a:off x="0" y="0"/>
          <a:ext cx="0" cy="0"/>
          <a:chOff x="0" y="0"/>
          <a:chExt cx="0" cy="0"/>
        </a:xfrm>
      </p:grpSpPr>
      <p:sp>
        <p:nvSpPr>
          <p:cNvPr id="7380" name="Google Shape;7380;g1c5d889253f_4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1" name="Google Shape;7381;g1c5d889253f_4_4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a:t>
            </a:r>
            <a:endParaRPr sz="1400"/>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https://github.com/v76s/Clarusway/blob/master/HTML%20CSS%20Javascript/Tables_Border.html</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endParaRPr sz="1400"/>
          </a:p>
        </p:txBody>
      </p:sp>
    </p:spTree>
    <p:extLst>
      <p:ext uri="{BB962C8B-B14F-4D97-AF65-F5344CB8AC3E}">
        <p14:creationId xmlns:p14="http://schemas.microsoft.com/office/powerpoint/2010/main" val="102714529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1"/>
        <p:cNvGrpSpPr/>
        <p:nvPr/>
      </p:nvGrpSpPr>
      <p:grpSpPr>
        <a:xfrm>
          <a:off x="0" y="0"/>
          <a:ext cx="0" cy="0"/>
          <a:chOff x="0" y="0"/>
          <a:chExt cx="0" cy="0"/>
        </a:xfrm>
      </p:grpSpPr>
      <p:sp>
        <p:nvSpPr>
          <p:cNvPr id="7392" name="Google Shape;7392;g1c5d889253f_4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93" name="Google Shape;7393;g1c5d889253f_4_4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3272576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7"/>
        <p:cNvGrpSpPr/>
        <p:nvPr/>
      </p:nvGrpSpPr>
      <p:grpSpPr>
        <a:xfrm>
          <a:off x="0" y="0"/>
          <a:ext cx="0" cy="0"/>
          <a:chOff x="0" y="0"/>
          <a:chExt cx="0" cy="0"/>
        </a:xfrm>
      </p:grpSpPr>
      <p:sp>
        <p:nvSpPr>
          <p:cNvPr id="7538" name="Google Shape;7538;g1c5d889253f_4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39" name="Google Shape;7539;g1c5d889253f_4_5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https://github.com/v76s/Clarusway/blob/master/HTML%20CSS%20Javascript/Tables_Border_Collapse.html</a:t>
            </a:r>
            <a:endParaRPr sz="1400"/>
          </a:p>
          <a:p>
            <a:pPr marL="0" lvl="0" indent="0" algn="l" rtl="0">
              <a:lnSpc>
                <a:spcPct val="100000"/>
              </a:lnSpc>
              <a:spcBef>
                <a:spcPts val="0"/>
              </a:spcBef>
              <a:spcAft>
                <a:spcPts val="0"/>
              </a:spcAft>
              <a:buSzPts val="1400"/>
              <a:buNone/>
            </a:pPr>
            <a:endParaRPr sz="1400"/>
          </a:p>
        </p:txBody>
      </p:sp>
    </p:spTree>
    <p:extLst>
      <p:ext uri="{BB962C8B-B14F-4D97-AF65-F5344CB8AC3E}">
        <p14:creationId xmlns:p14="http://schemas.microsoft.com/office/powerpoint/2010/main" val="122169445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9"/>
        <p:cNvGrpSpPr/>
        <p:nvPr/>
      </p:nvGrpSpPr>
      <p:grpSpPr>
        <a:xfrm>
          <a:off x="0" y="0"/>
          <a:ext cx="0" cy="0"/>
          <a:chOff x="0" y="0"/>
          <a:chExt cx="0" cy="0"/>
        </a:xfrm>
      </p:grpSpPr>
      <p:sp>
        <p:nvSpPr>
          <p:cNvPr id="7550" name="Google Shape;7550;g1c5d889253f_4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51" name="Google Shape;7551;g1c5d889253f_4_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45091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873ac69437_0_14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2" name="Google Shape;852;g873ac69437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400">
                <a:highlight>
                  <a:srgbClr val="FFFFFF"/>
                </a:highlight>
              </a:rPr>
              <a:t>It is not necessary to install a program on computers to write html code. </a:t>
            </a:r>
            <a:endParaRPr sz="1400">
              <a:highlight>
                <a:srgbClr val="FFFFFF"/>
              </a:highlight>
            </a:endParaRPr>
          </a:p>
          <a:p>
            <a:pPr marL="0" lvl="0" indent="0" algn="l" rtl="0">
              <a:lnSpc>
                <a:spcPct val="115000"/>
              </a:lnSpc>
              <a:spcBef>
                <a:spcPts val="800"/>
              </a:spcBef>
              <a:spcAft>
                <a:spcPts val="0"/>
              </a:spcAft>
              <a:buNone/>
            </a:pPr>
            <a:r>
              <a:rPr lang="en-US" sz="1400">
                <a:highlight>
                  <a:srgbClr val="FFFFFF"/>
                </a:highlight>
              </a:rPr>
              <a:t>HTML pages can be created with a text editor such as wordpad, notepad or word.</a:t>
            </a:r>
            <a:endParaRPr sz="1400">
              <a:highlight>
                <a:srgbClr val="FFFFFF"/>
              </a:highlight>
            </a:endParaRPr>
          </a:p>
          <a:p>
            <a:pPr marL="0" lvl="0" indent="0" algn="l" rtl="0">
              <a:lnSpc>
                <a:spcPct val="115000"/>
              </a:lnSpc>
              <a:spcBef>
                <a:spcPts val="800"/>
              </a:spcBef>
              <a:spcAft>
                <a:spcPts val="0"/>
              </a:spcAft>
              <a:buNone/>
            </a:pPr>
            <a:r>
              <a:rPr lang="en-US" sz="1400" b="1">
                <a:solidFill>
                  <a:srgbClr val="FF0000"/>
                </a:solidFill>
                <a:highlight>
                  <a:srgbClr val="FFFFFF"/>
                </a:highlight>
              </a:rPr>
              <a:t>Display usage of VSCode, Visual Studio, Bluefish, Notepad++</a:t>
            </a:r>
            <a:endParaRPr sz="1400" b="1">
              <a:solidFill>
                <a:srgbClr val="FF0000"/>
              </a:solidFill>
              <a:highlight>
                <a:srgbClr val="FFFFFF"/>
              </a:highlight>
            </a:endParaRPr>
          </a:p>
          <a:p>
            <a:pPr marL="0" lvl="0" indent="0" algn="l" rtl="0">
              <a:lnSpc>
                <a:spcPct val="115000"/>
              </a:lnSpc>
              <a:spcBef>
                <a:spcPts val="800"/>
              </a:spcBef>
              <a:spcAft>
                <a:spcPts val="0"/>
              </a:spcAft>
              <a:buNone/>
            </a:pPr>
            <a:r>
              <a:rPr lang="en-US" sz="1400" b="1">
                <a:solidFill>
                  <a:srgbClr val="FF0000"/>
                </a:solidFill>
                <a:highlight>
                  <a:srgbClr val="FFFFFF"/>
                </a:highlight>
              </a:rPr>
              <a:t>=================================</a:t>
            </a:r>
            <a:endParaRPr sz="1400" b="1">
              <a:solidFill>
                <a:srgbClr val="FF0000"/>
              </a:solidFill>
              <a:highlight>
                <a:srgbClr val="FFFFFF"/>
              </a:highlight>
            </a:endParaRPr>
          </a:p>
          <a:p>
            <a:pPr marL="0" lvl="0" indent="0" algn="l" rtl="0">
              <a:lnSpc>
                <a:spcPct val="115000"/>
              </a:lnSpc>
              <a:spcBef>
                <a:spcPts val="800"/>
              </a:spcBef>
              <a:spcAft>
                <a:spcPts val="0"/>
              </a:spcAft>
              <a:buNone/>
            </a:pPr>
            <a:r>
              <a:rPr lang="en-US" sz="1400" b="1">
                <a:solidFill>
                  <a:srgbClr val="FF0000"/>
                </a:solidFill>
                <a:highlight>
                  <a:srgbClr val="FFFFFF"/>
                </a:highlight>
              </a:rPr>
              <a:t>Bluegriffon </a:t>
            </a:r>
            <a:r>
              <a:rPr lang="en-US" sz="1400">
                <a:highlight>
                  <a:srgbClr val="FFFFFF"/>
                </a:highlight>
              </a:rPr>
              <a:t>is available in Linux as well. </a:t>
            </a:r>
            <a:endParaRPr sz="1400">
              <a:highlight>
                <a:srgbClr val="FFFFFF"/>
              </a:highlight>
            </a:endParaRPr>
          </a:p>
          <a:p>
            <a:pPr marL="0" lvl="0" indent="0" algn="l" rtl="0">
              <a:lnSpc>
                <a:spcPct val="115000"/>
              </a:lnSpc>
              <a:spcBef>
                <a:spcPts val="800"/>
              </a:spcBef>
              <a:spcAft>
                <a:spcPts val="0"/>
              </a:spcAft>
              <a:buNone/>
            </a:pPr>
            <a:r>
              <a:rPr lang="en-US" sz="1400" b="1">
                <a:solidFill>
                  <a:srgbClr val="FF0000"/>
                </a:solidFill>
                <a:highlight>
                  <a:srgbClr val="FFFFFF"/>
                </a:highlight>
              </a:rPr>
              <a:t>VS Code</a:t>
            </a:r>
            <a:r>
              <a:rPr lang="en-US" sz="1400">
                <a:highlight>
                  <a:srgbClr val="FFFFFF"/>
                </a:highlight>
              </a:rPr>
              <a:t> is available in Linux as well. </a:t>
            </a:r>
            <a:endParaRPr sz="1400">
              <a:highlight>
                <a:srgbClr val="FFFFFF"/>
              </a:highlight>
            </a:endParaRPr>
          </a:p>
          <a:p>
            <a:pPr marL="0" lvl="0" indent="0" algn="l" rtl="0">
              <a:lnSpc>
                <a:spcPct val="115000"/>
              </a:lnSpc>
              <a:spcBef>
                <a:spcPts val="800"/>
              </a:spcBef>
              <a:spcAft>
                <a:spcPts val="0"/>
              </a:spcAft>
              <a:buNone/>
            </a:pPr>
            <a:r>
              <a:rPr lang="en-US" sz="1400" b="1">
                <a:solidFill>
                  <a:srgbClr val="FF0000"/>
                </a:solidFill>
                <a:highlight>
                  <a:srgbClr val="FFFFFF"/>
                </a:highlight>
              </a:rPr>
              <a:t>Sublime text</a:t>
            </a:r>
            <a:r>
              <a:rPr lang="en-US" sz="1400">
                <a:highlight>
                  <a:srgbClr val="FFFFFF"/>
                </a:highlight>
              </a:rPr>
              <a:t> available in Linux as well. Nice and easy interface.</a:t>
            </a:r>
            <a:endParaRPr sz="1400">
              <a:highlight>
                <a:srgbClr val="FFFFFF"/>
              </a:highlight>
            </a:endParaRPr>
          </a:p>
          <a:p>
            <a:pPr marL="0" lvl="0" indent="0" algn="l" rtl="0">
              <a:lnSpc>
                <a:spcPct val="115000"/>
              </a:lnSpc>
              <a:spcBef>
                <a:spcPts val="800"/>
              </a:spcBef>
              <a:spcAft>
                <a:spcPts val="800"/>
              </a:spcAft>
              <a:buNone/>
            </a:pPr>
            <a:r>
              <a:rPr lang="en-US" sz="1400" b="1">
                <a:solidFill>
                  <a:srgbClr val="FF0000"/>
                </a:solidFill>
                <a:highlight>
                  <a:srgbClr val="FFFFFF"/>
                </a:highlight>
              </a:rPr>
              <a:t>Atom editor</a:t>
            </a:r>
            <a:r>
              <a:rPr lang="en-US" sz="1400">
                <a:highlight>
                  <a:srgbClr val="FFFFFF"/>
                </a:highlight>
              </a:rPr>
              <a:t>, CSS editor etc.</a:t>
            </a:r>
            <a:endParaRPr sz="1400">
              <a:highlight>
                <a:srgbClr val="FFFFFF"/>
              </a:highlight>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5"/>
        <p:cNvGrpSpPr/>
        <p:nvPr/>
      </p:nvGrpSpPr>
      <p:grpSpPr>
        <a:xfrm>
          <a:off x="0" y="0"/>
          <a:ext cx="0" cy="0"/>
          <a:chOff x="0" y="0"/>
          <a:chExt cx="0" cy="0"/>
        </a:xfrm>
      </p:grpSpPr>
      <p:sp>
        <p:nvSpPr>
          <p:cNvPr id="7696" name="Google Shape;7696;g1c5d889253f_4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97" name="Google Shape;7697;g1c5d889253f_4_7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https://github.com/v76s/Clarusway/blob/master/HTML%20CSS%20Javascript/Table_Width_Height.html</a:t>
            </a:r>
            <a:endParaRPr sz="1400"/>
          </a:p>
          <a:p>
            <a:pPr marL="0" lvl="0" indent="0" algn="l" rtl="0">
              <a:lnSpc>
                <a:spcPct val="100000"/>
              </a:lnSpc>
              <a:spcBef>
                <a:spcPts val="0"/>
              </a:spcBef>
              <a:spcAft>
                <a:spcPts val="0"/>
              </a:spcAft>
              <a:buSzPts val="1400"/>
              <a:buNone/>
            </a:pPr>
            <a:endParaRPr sz="1400"/>
          </a:p>
        </p:txBody>
      </p:sp>
    </p:spTree>
    <p:extLst>
      <p:ext uri="{BB962C8B-B14F-4D97-AF65-F5344CB8AC3E}">
        <p14:creationId xmlns:p14="http://schemas.microsoft.com/office/powerpoint/2010/main" val="275727461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7"/>
        <p:cNvGrpSpPr/>
        <p:nvPr/>
      </p:nvGrpSpPr>
      <p:grpSpPr>
        <a:xfrm>
          <a:off x="0" y="0"/>
          <a:ext cx="0" cy="0"/>
          <a:chOff x="0" y="0"/>
          <a:chExt cx="0" cy="0"/>
        </a:xfrm>
      </p:grpSpPr>
      <p:sp>
        <p:nvSpPr>
          <p:cNvPr id="7708" name="Google Shape;7708;g1c5d889253f_4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09" name="Google Shape;7709;g1c5d889253f_4_7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7391663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3"/>
        <p:cNvGrpSpPr/>
        <p:nvPr/>
      </p:nvGrpSpPr>
      <p:grpSpPr>
        <a:xfrm>
          <a:off x="0" y="0"/>
          <a:ext cx="0" cy="0"/>
          <a:chOff x="0" y="0"/>
          <a:chExt cx="0" cy="0"/>
        </a:xfrm>
      </p:grpSpPr>
      <p:sp>
        <p:nvSpPr>
          <p:cNvPr id="7854" name="Google Shape;7854;g1c5d889253f_4_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55" name="Google Shape;7855;g1c5d889253f_4_8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US" sz="1400">
                <a:solidFill>
                  <a:srgbClr val="FF0000"/>
                </a:solidFill>
              </a:rPr>
              <a:t>Display the features on the same example, text alignment of td;</a:t>
            </a:r>
            <a:endParaRPr sz="1400">
              <a:solidFill>
                <a:srgbClr val="FF0000"/>
              </a:solidFill>
            </a:endParaRPr>
          </a:p>
          <a:p>
            <a:pPr marL="0" lvl="0" indent="0" algn="l" rtl="0">
              <a:spcBef>
                <a:spcPts val="0"/>
              </a:spcBef>
              <a:spcAft>
                <a:spcPts val="0"/>
              </a:spcAft>
              <a:buClr>
                <a:schemeClr val="dk1"/>
              </a:buClr>
              <a:buSzPts val="1400"/>
              <a:buFont typeface="Arial"/>
              <a:buNone/>
            </a:pPr>
            <a:r>
              <a:rPr lang="en-US" sz="1400">
                <a:solidFill>
                  <a:srgbClr val="FF0000"/>
                </a:solidFill>
              </a:rPr>
              <a:t>Practice : </a:t>
            </a:r>
            <a:endParaRPr sz="1400">
              <a:solidFill>
                <a:srgbClr val="FF0000"/>
              </a:solidFill>
            </a:endParaRPr>
          </a:p>
          <a:p>
            <a:pPr marL="0" lvl="0" indent="0" algn="l" rtl="0">
              <a:spcBef>
                <a:spcPts val="0"/>
              </a:spcBef>
              <a:spcAft>
                <a:spcPts val="0"/>
              </a:spcAft>
              <a:buClr>
                <a:schemeClr val="dk1"/>
              </a:buClr>
              <a:buSzPts val="1400"/>
              <a:buFont typeface="Arial"/>
              <a:buNone/>
            </a:pPr>
            <a:r>
              <a:rPr lang="en-US" sz="1400" u="sng">
                <a:solidFill>
                  <a:schemeClr val="hlink"/>
                </a:solidFill>
                <a:hlinkClick r:id="rId3"/>
              </a:rPr>
              <a:t>https://github.com/v76s/Clarusway/blob/master/HTML%20CSS%20Javascript/Tables_Width_Height.html</a:t>
            </a:r>
            <a:endParaRPr sz="1400">
              <a:solidFill>
                <a:schemeClr val="dk1"/>
              </a:solidFill>
            </a:endParaRPr>
          </a:p>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3942695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5"/>
        <p:cNvGrpSpPr/>
        <p:nvPr/>
      </p:nvGrpSpPr>
      <p:grpSpPr>
        <a:xfrm>
          <a:off x="0" y="0"/>
          <a:ext cx="0" cy="0"/>
          <a:chOff x="0" y="0"/>
          <a:chExt cx="0" cy="0"/>
        </a:xfrm>
      </p:grpSpPr>
      <p:sp>
        <p:nvSpPr>
          <p:cNvPr id="7866" name="Google Shape;7866;g1c5d889253f_4_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67" name="Google Shape;7867;g1c5d889253f_4_9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9953221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1"/>
        <p:cNvGrpSpPr/>
        <p:nvPr/>
      </p:nvGrpSpPr>
      <p:grpSpPr>
        <a:xfrm>
          <a:off x="0" y="0"/>
          <a:ext cx="0" cy="0"/>
          <a:chOff x="0" y="0"/>
          <a:chExt cx="0" cy="0"/>
        </a:xfrm>
      </p:grpSpPr>
      <p:sp>
        <p:nvSpPr>
          <p:cNvPr id="8012" name="Google Shape;8012;g1c5d889253f_4_10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13" name="Google Shape;8013;g1c5d889253f_4_10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 </a:t>
            </a:r>
            <a:endParaRPr sz="1400"/>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https://github.com/v76s/Clarusway/blob/master/HTML%20CSS%20Javascript/Tables_Vertical_Alignment.html</a:t>
            </a:r>
            <a:endParaRPr sz="1400"/>
          </a:p>
          <a:p>
            <a:pPr marL="0" lvl="0" indent="0" algn="l" rtl="0">
              <a:lnSpc>
                <a:spcPct val="100000"/>
              </a:lnSpc>
              <a:spcBef>
                <a:spcPts val="0"/>
              </a:spcBef>
              <a:spcAft>
                <a:spcPts val="0"/>
              </a:spcAft>
              <a:buSzPts val="1400"/>
              <a:buNone/>
            </a:pPr>
            <a:endParaRPr sz="1400"/>
          </a:p>
        </p:txBody>
      </p:sp>
    </p:spTree>
    <p:extLst>
      <p:ext uri="{BB962C8B-B14F-4D97-AF65-F5344CB8AC3E}">
        <p14:creationId xmlns:p14="http://schemas.microsoft.com/office/powerpoint/2010/main" val="96659080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3"/>
        <p:cNvGrpSpPr/>
        <p:nvPr/>
      </p:nvGrpSpPr>
      <p:grpSpPr>
        <a:xfrm>
          <a:off x="0" y="0"/>
          <a:ext cx="0" cy="0"/>
          <a:chOff x="0" y="0"/>
          <a:chExt cx="0" cy="0"/>
        </a:xfrm>
      </p:grpSpPr>
      <p:sp>
        <p:nvSpPr>
          <p:cNvPr id="8024" name="Google Shape;8024;g1c5d889253f_4_1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25" name="Google Shape;8025;g1c5d889253f_4_10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14752669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9"/>
        <p:cNvGrpSpPr/>
        <p:nvPr/>
      </p:nvGrpSpPr>
      <p:grpSpPr>
        <a:xfrm>
          <a:off x="0" y="0"/>
          <a:ext cx="0" cy="0"/>
          <a:chOff x="0" y="0"/>
          <a:chExt cx="0" cy="0"/>
        </a:xfrm>
      </p:grpSpPr>
      <p:sp>
        <p:nvSpPr>
          <p:cNvPr id="8170" name="Google Shape;8170;g1c5d889253f_4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71" name="Google Shape;8171;g1c5d889253f_4_1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https://github.com/v76s/Clarusway/blob/master/HTML%20CSS%20Javascript/Tables_Padding.html</a:t>
            </a:r>
            <a:endParaRPr sz="1400"/>
          </a:p>
          <a:p>
            <a:pPr marL="0" lvl="0" indent="0" algn="l" rtl="0">
              <a:lnSpc>
                <a:spcPct val="100000"/>
              </a:lnSpc>
              <a:spcBef>
                <a:spcPts val="0"/>
              </a:spcBef>
              <a:spcAft>
                <a:spcPts val="0"/>
              </a:spcAft>
              <a:buSzPts val="1400"/>
              <a:buNone/>
            </a:pPr>
            <a:endParaRPr sz="1400"/>
          </a:p>
        </p:txBody>
      </p:sp>
    </p:spTree>
    <p:extLst>
      <p:ext uri="{BB962C8B-B14F-4D97-AF65-F5344CB8AC3E}">
        <p14:creationId xmlns:p14="http://schemas.microsoft.com/office/powerpoint/2010/main" val="22415698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1"/>
        <p:cNvGrpSpPr/>
        <p:nvPr/>
      </p:nvGrpSpPr>
      <p:grpSpPr>
        <a:xfrm>
          <a:off x="0" y="0"/>
          <a:ext cx="0" cy="0"/>
          <a:chOff x="0" y="0"/>
          <a:chExt cx="0" cy="0"/>
        </a:xfrm>
      </p:grpSpPr>
      <p:sp>
        <p:nvSpPr>
          <p:cNvPr id="8182" name="Google Shape;8182;g1c5d889253f_4_1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83" name="Google Shape;8183;g1c5d889253f_4_1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01814797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1c5d889253f_4_1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29" name="Google Shape;8329;g1c5d889253f_4_13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https://github.com/v76s/Clarusway/blob/master/HTML%20CSS%20Javascript/Tables_Row_Hover.html</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endParaRPr sz="1400"/>
          </a:p>
        </p:txBody>
      </p:sp>
    </p:spTree>
    <p:extLst>
      <p:ext uri="{BB962C8B-B14F-4D97-AF65-F5344CB8AC3E}">
        <p14:creationId xmlns:p14="http://schemas.microsoft.com/office/powerpoint/2010/main" val="295942909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9"/>
        <p:cNvGrpSpPr/>
        <p:nvPr/>
      </p:nvGrpSpPr>
      <p:grpSpPr>
        <a:xfrm>
          <a:off x="0" y="0"/>
          <a:ext cx="0" cy="0"/>
          <a:chOff x="0" y="0"/>
          <a:chExt cx="0" cy="0"/>
        </a:xfrm>
      </p:grpSpPr>
      <p:sp>
        <p:nvSpPr>
          <p:cNvPr id="8340" name="Google Shape;8340;g1c5d889253f_4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1" name="Google Shape;8341;g1c5d889253f_4_1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14497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873ac69437_0_1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1" name="Google Shape;861;g873ac69437_0_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400">
                <a:solidFill>
                  <a:srgbClr val="FF0000"/>
                </a:solidFill>
              </a:rPr>
              <a:t>Many different tools such as Dreamwear, Sublime Text or notepad ++ can be used to make coding easier. </a:t>
            </a:r>
            <a:endParaRPr sz="1400">
              <a:solidFill>
                <a:srgbClr val="FF0000"/>
              </a:solidFill>
            </a:endParaRPr>
          </a:p>
          <a:p>
            <a:pPr marL="0" marR="0" lvl="0" indent="0" algn="l" rtl="0">
              <a:lnSpc>
                <a:spcPct val="100000"/>
              </a:lnSpc>
              <a:spcBef>
                <a:spcPts val="0"/>
              </a:spcBef>
              <a:spcAft>
                <a:spcPts val="0"/>
              </a:spcAft>
              <a:buClr>
                <a:schemeClr val="dk1"/>
              </a:buClr>
              <a:buSzPts val="1100"/>
              <a:buFont typeface="Arial"/>
              <a:buNone/>
            </a:pPr>
            <a:r>
              <a:rPr lang="en-US" sz="1400">
                <a:solidFill>
                  <a:srgbClr val="FF0000"/>
                </a:solidFill>
              </a:rPr>
              <a:t>We recommend Visual Studio Code as an html editor.</a:t>
            </a:r>
            <a:endParaRPr sz="140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5"/>
        <p:cNvGrpSpPr/>
        <p:nvPr/>
      </p:nvGrpSpPr>
      <p:grpSpPr>
        <a:xfrm>
          <a:off x="0" y="0"/>
          <a:ext cx="0" cy="0"/>
          <a:chOff x="0" y="0"/>
          <a:chExt cx="0" cy="0"/>
        </a:xfrm>
      </p:grpSpPr>
      <p:sp>
        <p:nvSpPr>
          <p:cNvPr id="8486" name="Google Shape;8486;g1c5d889253f_4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7" name="Google Shape;8487;g1c5d889253f_4_15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https://github.com/v76s/Clarusway/blob/master/HTML%20CSS%20Javascript/Tables_Text_Color.html</a:t>
            </a:r>
            <a:endParaRPr sz="1400"/>
          </a:p>
          <a:p>
            <a:pPr marL="0" lvl="0" indent="0" algn="l" rtl="0">
              <a:lnSpc>
                <a:spcPct val="100000"/>
              </a:lnSpc>
              <a:spcBef>
                <a:spcPts val="0"/>
              </a:spcBef>
              <a:spcAft>
                <a:spcPts val="0"/>
              </a:spcAft>
              <a:buSzPts val="1400"/>
              <a:buNone/>
            </a:pPr>
            <a:endParaRPr sz="1400"/>
          </a:p>
        </p:txBody>
      </p:sp>
    </p:spTree>
    <p:extLst>
      <p:ext uri="{BB962C8B-B14F-4D97-AF65-F5344CB8AC3E}">
        <p14:creationId xmlns:p14="http://schemas.microsoft.com/office/powerpoint/2010/main" val="175521924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7"/>
        <p:cNvGrpSpPr/>
        <p:nvPr/>
      </p:nvGrpSpPr>
      <p:grpSpPr>
        <a:xfrm>
          <a:off x="0" y="0"/>
          <a:ext cx="0" cy="0"/>
          <a:chOff x="0" y="0"/>
          <a:chExt cx="0" cy="0"/>
        </a:xfrm>
      </p:grpSpPr>
      <p:sp>
        <p:nvSpPr>
          <p:cNvPr id="8498" name="Google Shape;8498;g1c5d889253f_4_1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99" name="Google Shape;8499;g1c5d889253f_4_15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https://github.com/v76s/Clarusway/blob/master/HTML%20CSS%20Javascript/Tables_Striped.html</a:t>
            </a:r>
            <a:endParaRPr sz="1400"/>
          </a:p>
          <a:p>
            <a:pPr marL="0" lvl="0" indent="0" algn="l" rtl="0">
              <a:lnSpc>
                <a:spcPct val="100000"/>
              </a:lnSpc>
              <a:spcBef>
                <a:spcPts val="0"/>
              </a:spcBef>
              <a:spcAft>
                <a:spcPts val="0"/>
              </a:spcAft>
              <a:buSzPts val="1400"/>
              <a:buNone/>
            </a:pPr>
            <a:endParaRPr sz="1400"/>
          </a:p>
        </p:txBody>
      </p:sp>
    </p:spTree>
    <p:extLst>
      <p:ext uri="{BB962C8B-B14F-4D97-AF65-F5344CB8AC3E}">
        <p14:creationId xmlns:p14="http://schemas.microsoft.com/office/powerpoint/2010/main" val="397034046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g1c72138605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5" name="Google Shape;2155;g1c721386051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We didn’t talk much about Meta tag. </a:t>
            </a:r>
            <a:endParaRPr sz="1400">
              <a:solidFill>
                <a:srgbClr val="FF0000"/>
              </a:solidFill>
            </a:endParaRPr>
          </a:p>
          <a:p>
            <a:pPr marL="0" lvl="0" indent="0" algn="l" rtl="0">
              <a:lnSpc>
                <a:spcPct val="115000"/>
              </a:lnSpc>
              <a:spcBef>
                <a:spcPts val="140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The </a:t>
            </a:r>
            <a:r>
              <a:rPr lang="en-US" sz="1400">
                <a:solidFill>
                  <a:srgbClr val="DC143C"/>
                </a:solidFill>
                <a:highlight>
                  <a:srgbClr val="FFFFFF"/>
                </a:highlight>
                <a:latin typeface="Consolas"/>
                <a:ea typeface="Consolas"/>
                <a:cs typeface="Consolas"/>
                <a:sym typeface="Consolas"/>
              </a:rPr>
              <a:t>&lt;meta&gt;</a:t>
            </a:r>
            <a:r>
              <a:rPr lang="en-US" sz="1400">
                <a:solidFill>
                  <a:schemeClr val="dk1"/>
                </a:solidFill>
                <a:highlight>
                  <a:srgbClr val="FFFFFF"/>
                </a:highlight>
                <a:latin typeface="Verdana"/>
                <a:ea typeface="Verdana"/>
                <a:cs typeface="Verdana"/>
                <a:sym typeface="Verdana"/>
              </a:rPr>
              <a:t> tag defines metadata about an HTML document. Metadata is data (information) about data.</a:t>
            </a:r>
            <a:endParaRPr sz="140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US" sz="1400">
                <a:solidFill>
                  <a:srgbClr val="DC143C"/>
                </a:solidFill>
                <a:highlight>
                  <a:srgbClr val="FFFFFF"/>
                </a:highlight>
                <a:latin typeface="Consolas"/>
                <a:ea typeface="Consolas"/>
                <a:cs typeface="Consolas"/>
                <a:sym typeface="Consolas"/>
              </a:rPr>
              <a:t>&lt;meta&gt;</a:t>
            </a:r>
            <a:r>
              <a:rPr lang="en-US" sz="1400">
                <a:solidFill>
                  <a:schemeClr val="dk1"/>
                </a:solidFill>
                <a:highlight>
                  <a:srgbClr val="FFFFFF"/>
                </a:highlight>
                <a:latin typeface="Verdana"/>
                <a:ea typeface="Verdana"/>
                <a:cs typeface="Verdana"/>
                <a:sym typeface="Verdana"/>
              </a:rPr>
              <a:t> tags always go inside the &lt;head&gt; element, and are typically used to specify character set, page description, keywords, author of the document, and viewport settings.</a:t>
            </a:r>
            <a:endParaRPr sz="140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Metadata will not be displayed on the page, but is machine parsable.</a:t>
            </a:r>
            <a:endParaRPr sz="140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Metadata is used by browsers (how to display content or reload page), search engines (keywords), and other web services.</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1400"/>
              </a:spcBef>
              <a:spcAft>
                <a:spcPts val="0"/>
              </a:spcAft>
              <a:buSzPts val="1400"/>
              <a:buNone/>
            </a:pPr>
            <a:r>
              <a:rPr lang="en-US" sz="1400"/>
              <a:t>Examples:</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Define keywords for search engines:</a:t>
            </a:r>
            <a:endParaRPr sz="1400"/>
          </a:p>
          <a:p>
            <a:pPr marL="0" lvl="0" indent="0" algn="l" rtl="0">
              <a:lnSpc>
                <a:spcPct val="100000"/>
              </a:lnSpc>
              <a:spcBef>
                <a:spcPts val="0"/>
              </a:spcBef>
              <a:spcAft>
                <a:spcPts val="0"/>
              </a:spcAft>
              <a:buSzPts val="1400"/>
              <a:buNone/>
            </a:pPr>
            <a:r>
              <a:rPr lang="en-US" sz="1400">
                <a:solidFill>
                  <a:srgbClr val="0000CD"/>
                </a:solidFill>
                <a:highlight>
                  <a:srgbClr val="FFFFFF"/>
                </a:highlight>
                <a:latin typeface="Consolas"/>
                <a:ea typeface="Consolas"/>
                <a:cs typeface="Consolas"/>
                <a:sym typeface="Consolas"/>
              </a:rPr>
              <a:t>&lt;</a:t>
            </a:r>
            <a:r>
              <a:rPr lang="en-US" sz="1400">
                <a:solidFill>
                  <a:srgbClr val="A52A2A"/>
                </a:solidFill>
                <a:highlight>
                  <a:srgbClr val="FFFFFF"/>
                </a:highlight>
                <a:latin typeface="Consolas"/>
                <a:ea typeface="Consolas"/>
                <a:cs typeface="Consolas"/>
                <a:sym typeface="Consolas"/>
              </a:rPr>
              <a:t>meta</a:t>
            </a:r>
            <a:r>
              <a:rPr lang="en-US" sz="1400">
                <a:solidFill>
                  <a:srgbClr val="FF0000"/>
                </a:solidFill>
                <a:highlight>
                  <a:srgbClr val="FFFFFF"/>
                </a:highlight>
                <a:latin typeface="Consolas"/>
                <a:ea typeface="Consolas"/>
                <a:cs typeface="Consolas"/>
                <a:sym typeface="Consolas"/>
              </a:rPr>
              <a:t> name</a:t>
            </a:r>
            <a:r>
              <a:rPr lang="en-US" sz="1400">
                <a:solidFill>
                  <a:srgbClr val="0000CD"/>
                </a:solidFill>
                <a:highlight>
                  <a:srgbClr val="FFFFFF"/>
                </a:highlight>
                <a:latin typeface="Consolas"/>
                <a:ea typeface="Consolas"/>
                <a:cs typeface="Consolas"/>
                <a:sym typeface="Consolas"/>
              </a:rPr>
              <a:t>="keywords"</a:t>
            </a:r>
            <a:r>
              <a:rPr lang="en-US" sz="1400">
                <a:solidFill>
                  <a:srgbClr val="FF0000"/>
                </a:solidFill>
                <a:highlight>
                  <a:srgbClr val="FFFFFF"/>
                </a:highlight>
                <a:latin typeface="Consolas"/>
                <a:ea typeface="Consolas"/>
                <a:cs typeface="Consolas"/>
                <a:sym typeface="Consolas"/>
              </a:rPr>
              <a:t> content</a:t>
            </a:r>
            <a:r>
              <a:rPr lang="en-US" sz="1400">
                <a:solidFill>
                  <a:srgbClr val="0000CD"/>
                </a:solidFill>
                <a:highlight>
                  <a:srgbClr val="FFFFFF"/>
                </a:highlight>
                <a:latin typeface="Consolas"/>
                <a:ea typeface="Consolas"/>
                <a:cs typeface="Consolas"/>
                <a:sym typeface="Consolas"/>
              </a:rPr>
              <a:t>="HTML, CSS, JavaScript"&gt;</a:t>
            </a:r>
            <a:endParaRPr sz="1400">
              <a:solidFill>
                <a:srgbClr val="0000CD"/>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SzPts val="1400"/>
              <a:buNone/>
            </a:pPr>
            <a:endParaRPr sz="1400">
              <a:solidFill>
                <a:srgbClr val="0000CD"/>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Define a description of your web page:</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rgbClr val="0000CD"/>
                </a:solidFill>
                <a:highlight>
                  <a:srgbClr val="FFFFFF"/>
                </a:highlight>
                <a:latin typeface="Consolas"/>
                <a:ea typeface="Consolas"/>
                <a:cs typeface="Consolas"/>
                <a:sym typeface="Consolas"/>
              </a:rPr>
              <a:t>&lt;</a:t>
            </a:r>
            <a:r>
              <a:rPr lang="en-US" sz="1400">
                <a:solidFill>
                  <a:srgbClr val="A52A2A"/>
                </a:solidFill>
                <a:highlight>
                  <a:srgbClr val="FFFFFF"/>
                </a:highlight>
                <a:latin typeface="Consolas"/>
                <a:ea typeface="Consolas"/>
                <a:cs typeface="Consolas"/>
                <a:sym typeface="Consolas"/>
              </a:rPr>
              <a:t>meta</a:t>
            </a:r>
            <a:r>
              <a:rPr lang="en-US" sz="1400">
                <a:solidFill>
                  <a:srgbClr val="FF0000"/>
                </a:solidFill>
                <a:highlight>
                  <a:srgbClr val="FFFFFF"/>
                </a:highlight>
                <a:latin typeface="Consolas"/>
                <a:ea typeface="Consolas"/>
                <a:cs typeface="Consolas"/>
                <a:sym typeface="Consolas"/>
              </a:rPr>
              <a:t> name</a:t>
            </a:r>
            <a:r>
              <a:rPr lang="en-US" sz="1400">
                <a:solidFill>
                  <a:srgbClr val="0000CD"/>
                </a:solidFill>
                <a:highlight>
                  <a:srgbClr val="FFFFFF"/>
                </a:highlight>
                <a:latin typeface="Consolas"/>
                <a:ea typeface="Consolas"/>
                <a:cs typeface="Consolas"/>
                <a:sym typeface="Consolas"/>
              </a:rPr>
              <a:t>="description"</a:t>
            </a:r>
            <a:r>
              <a:rPr lang="en-US" sz="1400">
                <a:solidFill>
                  <a:srgbClr val="FF0000"/>
                </a:solidFill>
                <a:highlight>
                  <a:srgbClr val="FFFFFF"/>
                </a:highlight>
                <a:latin typeface="Consolas"/>
                <a:ea typeface="Consolas"/>
                <a:cs typeface="Consolas"/>
                <a:sym typeface="Consolas"/>
              </a:rPr>
              <a:t> content</a:t>
            </a:r>
            <a:r>
              <a:rPr lang="en-US" sz="1400">
                <a:solidFill>
                  <a:srgbClr val="0000CD"/>
                </a:solidFill>
                <a:highlight>
                  <a:srgbClr val="FFFFFF"/>
                </a:highlight>
                <a:latin typeface="Consolas"/>
                <a:ea typeface="Consolas"/>
                <a:cs typeface="Consolas"/>
                <a:sym typeface="Consolas"/>
              </a:rPr>
              <a:t>="Clarusway HTML and CSS session"&gt;</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Define the author of a page:</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rgbClr val="0000CD"/>
                </a:solidFill>
                <a:highlight>
                  <a:srgbClr val="FFFFFF"/>
                </a:highlight>
                <a:latin typeface="Consolas"/>
                <a:ea typeface="Consolas"/>
                <a:cs typeface="Consolas"/>
                <a:sym typeface="Consolas"/>
              </a:rPr>
              <a:t>&lt;</a:t>
            </a:r>
            <a:r>
              <a:rPr lang="en-US" sz="1400">
                <a:solidFill>
                  <a:srgbClr val="A52A2A"/>
                </a:solidFill>
                <a:highlight>
                  <a:srgbClr val="FFFFFF"/>
                </a:highlight>
                <a:latin typeface="Consolas"/>
                <a:ea typeface="Consolas"/>
                <a:cs typeface="Consolas"/>
                <a:sym typeface="Consolas"/>
              </a:rPr>
              <a:t>meta</a:t>
            </a:r>
            <a:r>
              <a:rPr lang="en-US" sz="1400">
                <a:solidFill>
                  <a:srgbClr val="FF0000"/>
                </a:solidFill>
                <a:highlight>
                  <a:srgbClr val="FFFFFF"/>
                </a:highlight>
                <a:latin typeface="Consolas"/>
                <a:ea typeface="Consolas"/>
                <a:cs typeface="Consolas"/>
                <a:sym typeface="Consolas"/>
              </a:rPr>
              <a:t> name</a:t>
            </a:r>
            <a:r>
              <a:rPr lang="en-US" sz="1400">
                <a:solidFill>
                  <a:srgbClr val="0000CD"/>
                </a:solidFill>
                <a:highlight>
                  <a:srgbClr val="FFFFFF"/>
                </a:highlight>
                <a:latin typeface="Consolas"/>
                <a:ea typeface="Consolas"/>
                <a:cs typeface="Consolas"/>
                <a:sym typeface="Consolas"/>
              </a:rPr>
              <a:t>="author"</a:t>
            </a:r>
            <a:r>
              <a:rPr lang="en-US" sz="1400">
                <a:solidFill>
                  <a:srgbClr val="FF0000"/>
                </a:solidFill>
                <a:highlight>
                  <a:srgbClr val="FFFFFF"/>
                </a:highlight>
                <a:latin typeface="Consolas"/>
                <a:ea typeface="Consolas"/>
                <a:cs typeface="Consolas"/>
                <a:sym typeface="Consolas"/>
              </a:rPr>
              <a:t> content</a:t>
            </a:r>
            <a:r>
              <a:rPr lang="en-US" sz="1400">
                <a:solidFill>
                  <a:srgbClr val="0000CD"/>
                </a:solidFill>
                <a:highlight>
                  <a:srgbClr val="FFFFFF"/>
                </a:highlight>
                <a:latin typeface="Consolas"/>
                <a:ea typeface="Consolas"/>
                <a:cs typeface="Consolas"/>
                <a:sym typeface="Consolas"/>
              </a:rPr>
              <a:t>="John Doe"&gt;</a:t>
            </a:r>
            <a:endParaRPr sz="1400">
              <a:solidFill>
                <a:srgbClr val="0000CD"/>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SzPts val="1400"/>
              <a:buNone/>
            </a:pPr>
            <a:endParaRPr sz="1400">
              <a:solidFill>
                <a:srgbClr val="0000CD"/>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SzPts val="1400"/>
              <a:buNone/>
            </a:pPr>
            <a:endParaRPr sz="1400">
              <a:solidFill>
                <a:srgbClr val="0000CD"/>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Refresh document every 30 seconds:</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rgbClr val="0000CD"/>
                </a:solidFill>
                <a:highlight>
                  <a:srgbClr val="FFFFFF"/>
                </a:highlight>
                <a:latin typeface="Consolas"/>
                <a:ea typeface="Consolas"/>
                <a:cs typeface="Consolas"/>
                <a:sym typeface="Consolas"/>
              </a:rPr>
              <a:t>&lt;</a:t>
            </a:r>
            <a:r>
              <a:rPr lang="en-US" sz="1400">
                <a:solidFill>
                  <a:srgbClr val="A52A2A"/>
                </a:solidFill>
                <a:highlight>
                  <a:srgbClr val="FFFFFF"/>
                </a:highlight>
                <a:latin typeface="Consolas"/>
                <a:ea typeface="Consolas"/>
                <a:cs typeface="Consolas"/>
                <a:sym typeface="Consolas"/>
              </a:rPr>
              <a:t>meta</a:t>
            </a:r>
            <a:r>
              <a:rPr lang="en-US" sz="1400">
                <a:solidFill>
                  <a:srgbClr val="FF0000"/>
                </a:solidFill>
                <a:highlight>
                  <a:srgbClr val="FFFFFF"/>
                </a:highlight>
                <a:latin typeface="Consolas"/>
                <a:ea typeface="Consolas"/>
                <a:cs typeface="Consolas"/>
                <a:sym typeface="Consolas"/>
              </a:rPr>
              <a:t> http-equiv</a:t>
            </a:r>
            <a:r>
              <a:rPr lang="en-US" sz="1400">
                <a:solidFill>
                  <a:srgbClr val="0000CD"/>
                </a:solidFill>
                <a:highlight>
                  <a:srgbClr val="FFFFFF"/>
                </a:highlight>
                <a:latin typeface="Consolas"/>
                <a:ea typeface="Consolas"/>
                <a:cs typeface="Consolas"/>
                <a:sym typeface="Consolas"/>
              </a:rPr>
              <a:t>="refresh"</a:t>
            </a:r>
            <a:r>
              <a:rPr lang="en-US" sz="1400">
                <a:solidFill>
                  <a:srgbClr val="FF0000"/>
                </a:solidFill>
                <a:highlight>
                  <a:srgbClr val="FFFFFF"/>
                </a:highlight>
                <a:latin typeface="Consolas"/>
                <a:ea typeface="Consolas"/>
                <a:cs typeface="Consolas"/>
                <a:sym typeface="Consolas"/>
              </a:rPr>
              <a:t> content</a:t>
            </a:r>
            <a:r>
              <a:rPr lang="en-US" sz="1400">
                <a:solidFill>
                  <a:srgbClr val="0000CD"/>
                </a:solidFill>
                <a:highlight>
                  <a:srgbClr val="FFFFFF"/>
                </a:highlight>
                <a:latin typeface="Consolas"/>
                <a:ea typeface="Consolas"/>
                <a:cs typeface="Consolas"/>
                <a:sym typeface="Consolas"/>
              </a:rPr>
              <a:t>="30"&gt;</a:t>
            </a:r>
            <a:endParaRPr sz="1400">
              <a:solidFill>
                <a:srgbClr val="0000CD"/>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SzPts val="1400"/>
              <a:buNone/>
            </a:pPr>
            <a:endParaRPr sz="1400">
              <a:solidFill>
                <a:srgbClr val="0000CD"/>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SzPts val="1400"/>
              <a:buNone/>
            </a:pPr>
            <a:endParaRPr sz="1400">
              <a:solidFill>
                <a:srgbClr val="0000CD"/>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Setting the viewport to make your website look good on all devices:</a:t>
            </a:r>
            <a:endParaRPr sz="1400">
              <a:solidFill>
                <a:srgbClr val="0000CD"/>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SzPts val="1400"/>
              <a:buNone/>
            </a:pPr>
            <a:r>
              <a:rPr lang="en-US" sz="1400">
                <a:solidFill>
                  <a:srgbClr val="0000CD"/>
                </a:solidFill>
                <a:highlight>
                  <a:srgbClr val="FFFFFF"/>
                </a:highlight>
                <a:latin typeface="Consolas"/>
                <a:ea typeface="Consolas"/>
                <a:cs typeface="Consolas"/>
                <a:sym typeface="Consolas"/>
              </a:rPr>
              <a:t>&lt;</a:t>
            </a:r>
            <a:r>
              <a:rPr lang="en-US" sz="1400">
                <a:solidFill>
                  <a:srgbClr val="A52A2A"/>
                </a:solidFill>
                <a:highlight>
                  <a:srgbClr val="FFFFFF"/>
                </a:highlight>
                <a:latin typeface="Consolas"/>
                <a:ea typeface="Consolas"/>
                <a:cs typeface="Consolas"/>
                <a:sym typeface="Consolas"/>
              </a:rPr>
              <a:t>meta</a:t>
            </a:r>
            <a:r>
              <a:rPr lang="en-US" sz="1400">
                <a:solidFill>
                  <a:srgbClr val="FF0000"/>
                </a:solidFill>
                <a:highlight>
                  <a:srgbClr val="FFFFFF"/>
                </a:highlight>
                <a:latin typeface="Consolas"/>
                <a:ea typeface="Consolas"/>
                <a:cs typeface="Consolas"/>
                <a:sym typeface="Consolas"/>
              </a:rPr>
              <a:t> name</a:t>
            </a:r>
            <a:r>
              <a:rPr lang="en-US" sz="1400">
                <a:solidFill>
                  <a:srgbClr val="0000CD"/>
                </a:solidFill>
                <a:highlight>
                  <a:srgbClr val="FFFFFF"/>
                </a:highlight>
                <a:latin typeface="Consolas"/>
                <a:ea typeface="Consolas"/>
                <a:cs typeface="Consolas"/>
                <a:sym typeface="Consolas"/>
              </a:rPr>
              <a:t>="viewport"</a:t>
            </a:r>
            <a:r>
              <a:rPr lang="en-US" sz="1400">
                <a:solidFill>
                  <a:srgbClr val="FF0000"/>
                </a:solidFill>
                <a:highlight>
                  <a:srgbClr val="FFFFFF"/>
                </a:highlight>
                <a:latin typeface="Consolas"/>
                <a:ea typeface="Consolas"/>
                <a:cs typeface="Consolas"/>
                <a:sym typeface="Consolas"/>
              </a:rPr>
              <a:t> content</a:t>
            </a:r>
            <a:r>
              <a:rPr lang="en-US" sz="1400">
                <a:solidFill>
                  <a:srgbClr val="0000CD"/>
                </a:solidFill>
                <a:highlight>
                  <a:srgbClr val="FFFFFF"/>
                </a:highlight>
                <a:latin typeface="Consolas"/>
                <a:ea typeface="Consolas"/>
                <a:cs typeface="Consolas"/>
                <a:sym typeface="Consolas"/>
              </a:rPr>
              <a:t>="width=device-width, initial-scale=1.0"&gt;</a:t>
            </a:r>
            <a:endParaRPr sz="1400">
              <a:solidFill>
                <a:srgbClr val="0000CD"/>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SzPts val="1400"/>
              <a:buNone/>
            </a:pPr>
            <a:endParaRPr sz="1400">
              <a:solidFill>
                <a:srgbClr val="0000CD"/>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SzPts val="1400"/>
              <a:buNone/>
            </a:pPr>
            <a:r>
              <a:rPr lang="en-US" sz="1400" b="1">
                <a:solidFill>
                  <a:srgbClr val="FF0000"/>
                </a:solidFill>
                <a:highlight>
                  <a:srgbClr val="FFFFFF"/>
                </a:highlight>
                <a:latin typeface="Consolas"/>
                <a:ea typeface="Consolas"/>
                <a:cs typeface="Consolas"/>
                <a:sym typeface="Consolas"/>
              </a:rPr>
              <a:t>Practice : </a:t>
            </a:r>
            <a:endParaRPr sz="1400" b="1">
              <a:solidFill>
                <a:srgbClr val="FF0000"/>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Consolas"/>
                <a:ea typeface="Consolas"/>
                <a:cs typeface="Consolas"/>
                <a:sym typeface="Consolas"/>
                <a:hlinkClick r:id="rId3"/>
              </a:rPr>
              <a:t>https://github.com/v76s/Clarusway/blob/master/HTML%20CSS%20Javascript/Meta_Usage.html</a:t>
            </a:r>
            <a:endParaRPr sz="1400">
              <a:solidFill>
                <a:srgbClr val="0000CD"/>
              </a:solidFill>
              <a:highlight>
                <a:srgbClr val="FFFFFF"/>
              </a:highlight>
              <a:latin typeface="Consolas"/>
              <a:ea typeface="Consolas"/>
              <a:cs typeface="Consolas"/>
              <a:sym typeface="Consolas"/>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1c5d889253f_1_4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2" name="Google Shape;2162;g1c5d889253f_1_47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1c5d889253f_1_47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1c5d889253f_1_4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r>
              <a:rPr lang="en-US" sz="1400"/>
              <a:t>🍐 This is a Pear Deck Text Slide </a:t>
            </a:r>
            <a:endParaRPr sz="1400"/>
          </a:p>
          <a:p>
            <a:pPr marL="0" lvl="0" indent="0" algn="l" rtl="0">
              <a:spcBef>
                <a:spcPts val="0"/>
              </a:spcBef>
              <a:spcAft>
                <a:spcPts val="0"/>
              </a:spcAft>
              <a:buNone/>
            </a:pPr>
            <a:r>
              <a:rPr lang="en-US" sz="1400"/>
              <a:t>🍐 To edit the type of question, go back to the "Ask Students a Question" in the Pear Deck sidebar.</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Cascading Style Sheet</a:t>
            </a:r>
            <a:endParaRPr sz="1400"/>
          </a:p>
          <a:p>
            <a:pPr marL="0" lvl="0" indent="0" algn="l" rtl="0">
              <a:spcBef>
                <a:spcPts val="0"/>
              </a:spcBef>
              <a:spcAft>
                <a:spcPts val="0"/>
              </a:spcAft>
              <a:buNone/>
            </a:pPr>
            <a:endParaRPr sz="140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1c5d889253f_1_4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6" name="Google Shape;2176;g1c5d889253f_1_47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1c5d889253f_1_4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2" name="Google Shape;2182;g1c5d889253f_1_47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1c5d889253f_1_4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9" name="Google Shape;2189;g1c5d889253f_1_47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a:solidFill>
                  <a:srgbClr val="1B1B1B"/>
                </a:solidFill>
                <a:highlight>
                  <a:srgbClr val="FFFFFF"/>
                </a:highlight>
                <a:latin typeface="Roboto"/>
                <a:ea typeface="Roboto"/>
                <a:cs typeface="Roboto"/>
                <a:sym typeface="Roboto"/>
              </a:rPr>
              <a:t>As we have mentioned before, CSS is a language for specifying how documents are presented to users — </a:t>
            </a:r>
            <a:endParaRPr sz="1400">
              <a:solidFill>
                <a:srgbClr val="1B1B1B"/>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400">
                <a:solidFill>
                  <a:srgbClr val="1B1B1B"/>
                </a:solidFill>
                <a:highlight>
                  <a:srgbClr val="FFFFFF"/>
                </a:highlight>
                <a:latin typeface="Roboto"/>
                <a:ea typeface="Roboto"/>
                <a:cs typeface="Roboto"/>
                <a:sym typeface="Roboto"/>
              </a:rPr>
              <a:t>how they are styled, laid out, etc.</a:t>
            </a:r>
            <a:endParaRPr sz="1400">
              <a:solidFill>
                <a:srgbClr val="1B1B1B"/>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400">
              <a:solidFill>
                <a:srgbClr val="1B1B1B"/>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400">
                <a:solidFill>
                  <a:srgbClr val="1B1B1B"/>
                </a:solidFill>
                <a:highlight>
                  <a:srgbClr val="FFFFFF"/>
                </a:highlight>
                <a:latin typeface="Roboto"/>
                <a:ea typeface="Roboto"/>
                <a:cs typeface="Roboto"/>
                <a:sym typeface="Roboto"/>
              </a:rPr>
              <a:t>A document is usually a text file structured using a markup language — HTML is the most common markup language, </a:t>
            </a:r>
            <a:endParaRPr sz="1400">
              <a:solidFill>
                <a:srgbClr val="1B1B1B"/>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400">
                <a:solidFill>
                  <a:srgbClr val="1B1B1B"/>
                </a:solidFill>
                <a:highlight>
                  <a:srgbClr val="FFFFFF"/>
                </a:highlight>
                <a:latin typeface="Roboto"/>
                <a:ea typeface="Roboto"/>
                <a:cs typeface="Roboto"/>
                <a:sym typeface="Roboto"/>
              </a:rPr>
              <a:t>but you may also come across other markup languages such as SVG or XML.</a:t>
            </a:r>
            <a:endParaRPr sz="1400">
              <a:solidFill>
                <a:srgbClr val="1B1B1B"/>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400">
              <a:solidFill>
                <a:srgbClr val="1B1B1B"/>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400">
                <a:solidFill>
                  <a:srgbClr val="1B1B1B"/>
                </a:solidFill>
                <a:highlight>
                  <a:srgbClr val="FFFFFF"/>
                </a:highlight>
                <a:latin typeface="Roboto"/>
                <a:ea typeface="Roboto"/>
                <a:cs typeface="Roboto"/>
                <a:sym typeface="Roboto"/>
              </a:rPr>
              <a:t>Presenting a document to a user means converting it into a form usable by your audience. </a:t>
            </a:r>
            <a:endParaRPr sz="1400">
              <a:solidFill>
                <a:srgbClr val="1B1B1B"/>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400">
                <a:solidFill>
                  <a:srgbClr val="1B1B1B"/>
                </a:solidFill>
                <a:highlight>
                  <a:srgbClr val="FFFFFF"/>
                </a:highlight>
                <a:latin typeface="Roboto"/>
                <a:ea typeface="Roboto"/>
                <a:cs typeface="Roboto"/>
                <a:sym typeface="Roboto"/>
              </a:rPr>
              <a:t>Browsers, like Firefox, Chrome, or Edge, are designed to present documents visually, for example, on a </a:t>
            </a:r>
            <a:endParaRPr sz="1400">
              <a:solidFill>
                <a:srgbClr val="1B1B1B"/>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400">
                <a:solidFill>
                  <a:srgbClr val="1B1B1B"/>
                </a:solidFill>
                <a:highlight>
                  <a:srgbClr val="FFFFFF"/>
                </a:highlight>
                <a:latin typeface="Roboto"/>
                <a:ea typeface="Roboto"/>
                <a:cs typeface="Roboto"/>
                <a:sym typeface="Roboto"/>
              </a:rPr>
              <a:t>computer screen, projector, or printer.</a:t>
            </a:r>
            <a:endParaRPr sz="1400">
              <a:solidFill>
                <a:srgbClr val="1B1B1B"/>
              </a:solidFill>
              <a:highlight>
                <a:srgbClr val="FFFFFF"/>
              </a:highlight>
              <a:latin typeface="Roboto"/>
              <a:ea typeface="Roboto"/>
              <a:cs typeface="Roboto"/>
              <a:sym typeface="Roboto"/>
            </a:endParaRPr>
          </a:p>
          <a:p>
            <a:pPr marL="0" lvl="0" indent="0" algn="l" rtl="0">
              <a:spcBef>
                <a:spcPts val="0"/>
              </a:spcBef>
              <a:spcAft>
                <a:spcPts val="0"/>
              </a:spcAft>
              <a:buNone/>
            </a:pPr>
            <a:endParaRPr sz="1400">
              <a:solidFill>
                <a:srgbClr val="1B1B1B"/>
              </a:solidFill>
              <a:highlight>
                <a:srgbClr val="FFFFFF"/>
              </a:highlight>
              <a:latin typeface="Roboto"/>
              <a:ea typeface="Roboto"/>
              <a:cs typeface="Roboto"/>
              <a:sym typeface="Roboto"/>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g1c5d889253f_1_4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5" name="Google Shape;2195;g1c5d889253f_1_47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dk1"/>
              </a:buClr>
              <a:buSzPts val="1400"/>
              <a:buFont typeface="Roboto"/>
              <a:buAutoNum type="arabicPeriod"/>
            </a:pPr>
            <a:r>
              <a:rPr lang="en-US" sz="1400">
                <a:solidFill>
                  <a:schemeClr val="dk1"/>
                </a:solidFill>
                <a:highlight>
                  <a:srgbClr val="FFFFFF"/>
                </a:highlight>
                <a:latin typeface="Roboto"/>
                <a:ea typeface="Roboto"/>
                <a:cs typeface="Roboto"/>
                <a:sym typeface="Roboto"/>
              </a:rPr>
              <a:t>a small waterfall, typically one of several that fall in stages down a steep rocky slope.</a:t>
            </a:r>
            <a:endParaRPr sz="1400">
              <a:solidFill>
                <a:schemeClr val="dk1"/>
              </a:solidFill>
              <a:highlight>
                <a:srgbClr val="FFFFFF"/>
              </a:highlight>
              <a:latin typeface="Roboto"/>
              <a:ea typeface="Roboto"/>
              <a:cs typeface="Roboto"/>
              <a:sym typeface="Roboto"/>
            </a:endParaRPr>
          </a:p>
          <a:p>
            <a:pPr marL="457200" lvl="0" indent="-317500" algn="l" rtl="0">
              <a:lnSpc>
                <a:spcPct val="100000"/>
              </a:lnSpc>
              <a:spcBef>
                <a:spcPts val="0"/>
              </a:spcBef>
              <a:spcAft>
                <a:spcPts val="0"/>
              </a:spcAft>
              <a:buClr>
                <a:schemeClr val="dk1"/>
              </a:buClr>
              <a:buSzPts val="1400"/>
              <a:buFont typeface="Roboto"/>
              <a:buAutoNum type="arabicPeriod"/>
            </a:pPr>
            <a:r>
              <a:rPr lang="en-US" sz="1400">
                <a:solidFill>
                  <a:schemeClr val="dk1"/>
                </a:solidFill>
                <a:highlight>
                  <a:srgbClr val="FFFFFF"/>
                </a:highlight>
                <a:latin typeface="Roboto"/>
                <a:ea typeface="Roboto"/>
                <a:cs typeface="Roboto"/>
                <a:sym typeface="Roboto"/>
              </a:rPr>
              <a:t>arrange (a number of devices or objects) in a series or sequence.</a:t>
            </a:r>
            <a:endParaRPr sz="1400">
              <a:solidFill>
                <a:schemeClr val="dk1"/>
              </a:solidFill>
              <a:highlight>
                <a:srgbClr val="FFFFFF"/>
              </a:highlight>
              <a:latin typeface="Roboto"/>
              <a:ea typeface="Roboto"/>
              <a:cs typeface="Roboto"/>
              <a:sym typeface="Roboto"/>
            </a:endParaRPr>
          </a:p>
          <a:p>
            <a:pPr marL="0" lvl="0" indent="0" algn="l" rtl="0">
              <a:lnSpc>
                <a:spcPct val="100000"/>
              </a:lnSpc>
              <a:spcBef>
                <a:spcPts val="0"/>
              </a:spcBef>
              <a:spcAft>
                <a:spcPts val="0"/>
              </a:spcAft>
              <a:buNone/>
            </a:pPr>
            <a:endParaRPr sz="1400">
              <a:solidFill>
                <a:srgbClr val="40424E"/>
              </a:solidFill>
              <a:highlight>
                <a:srgbClr val="FFFFFF"/>
              </a:highlight>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g1c5d889253f_1_4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4" name="Google Shape;2204;g1c5d889253f_1_4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r>
              <a:rPr lang="en-US" sz="1400"/>
              <a:t>🍐 This is a Pear Deck Multiple Choice Slide. Your current options are: A: True, B: False, </a:t>
            </a:r>
            <a:endParaRPr sz="1400"/>
          </a:p>
          <a:p>
            <a:pPr marL="0" lvl="0" indent="0" algn="l" rtl="0">
              <a:spcBef>
                <a:spcPts val="0"/>
              </a:spcBef>
              <a:spcAft>
                <a:spcPts val="0"/>
              </a:spcAft>
              <a:buNone/>
            </a:pPr>
            <a:r>
              <a:rPr lang="en-US" sz="1400"/>
              <a:t>🍐  To edit the type of question or choices, go back to the "Ask Students a Question" in the Pear Deck sidebar.</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0" name="Google Shape;87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b="1">
                <a:solidFill>
                  <a:srgbClr val="FF0000"/>
                </a:solidFill>
                <a:highlight>
                  <a:srgbClr val="FFFFFF"/>
                </a:highlight>
              </a:rPr>
              <a:t>HTML</a:t>
            </a:r>
            <a:r>
              <a:rPr lang="en-US" sz="1400">
                <a:highlight>
                  <a:srgbClr val="FFFFFF"/>
                </a:highlight>
              </a:rPr>
              <a:t> is the text markup language that forms the skeleton of websites. </a:t>
            </a:r>
            <a:endParaRPr sz="140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1400">
                <a:highlight>
                  <a:srgbClr val="FFFFFF"/>
                </a:highlight>
              </a:rPr>
              <a:t>HTML can even work when written into a text document and opened from the browser.</a:t>
            </a:r>
            <a:endParaRPr sz="1400">
              <a:highlight>
                <a:srgbClr val="FFFFFF"/>
              </a:highlight>
            </a:endParaRPr>
          </a:p>
          <a:p>
            <a:pPr marL="0" lvl="0" indent="0" algn="l" rtl="0">
              <a:lnSpc>
                <a:spcPct val="100000"/>
              </a:lnSpc>
              <a:spcBef>
                <a:spcPts val="0"/>
              </a:spcBef>
              <a:spcAft>
                <a:spcPts val="0"/>
              </a:spcAft>
              <a:buClr>
                <a:schemeClr val="dk1"/>
              </a:buClr>
              <a:buSzPts val="1100"/>
              <a:buFont typeface="Arial"/>
              <a:buNone/>
            </a:pPr>
            <a:endParaRPr sz="180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1400" b="1">
                <a:solidFill>
                  <a:srgbClr val="FF0000"/>
                </a:solidFill>
                <a:highlight>
                  <a:srgbClr val="FFFFFF"/>
                </a:highlight>
              </a:rPr>
              <a:t>CSS (Cascade Style Sheet)</a:t>
            </a:r>
            <a:r>
              <a:rPr lang="en-US" sz="1400">
                <a:solidFill>
                  <a:srgbClr val="FF0000"/>
                </a:solidFill>
                <a:highlight>
                  <a:srgbClr val="FFFFFF"/>
                </a:highlight>
              </a:rPr>
              <a:t> </a:t>
            </a:r>
            <a:r>
              <a:rPr lang="en-US" sz="1400">
                <a:highlight>
                  <a:srgbClr val="FFFFFF"/>
                </a:highlight>
              </a:rPr>
              <a:t>gives the shape and image of an HTML document. </a:t>
            </a:r>
            <a:endParaRPr sz="140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1400">
                <a:highlight>
                  <a:srgbClr val="FFFFFF"/>
                </a:highlight>
              </a:rPr>
              <a:t>In other words, CSS is a text sculpting language that saves HTML from being a simple skeleton. </a:t>
            </a:r>
            <a:endParaRPr sz="140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1400">
                <a:highlight>
                  <a:srgbClr val="FFFFFF"/>
                </a:highlight>
              </a:rPr>
              <a:t>Therefore it is of great importance.</a:t>
            </a:r>
            <a:endParaRPr sz="1400">
              <a:highlight>
                <a:srgbClr val="FFFFFF"/>
              </a:highlight>
            </a:endParaRPr>
          </a:p>
          <a:p>
            <a:pPr marL="0" lvl="0" indent="0" algn="l" rtl="0">
              <a:lnSpc>
                <a:spcPct val="100000"/>
              </a:lnSpc>
              <a:spcBef>
                <a:spcPts val="0"/>
              </a:spcBef>
              <a:spcAft>
                <a:spcPts val="0"/>
              </a:spcAft>
              <a:buClr>
                <a:schemeClr val="dk1"/>
              </a:buClr>
              <a:buSzPts val="1100"/>
              <a:buFont typeface="Arial"/>
              <a:buNone/>
            </a:pPr>
            <a:endParaRPr sz="180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1400" b="1">
                <a:solidFill>
                  <a:srgbClr val="FF0000"/>
                </a:solidFill>
                <a:highlight>
                  <a:srgbClr val="FFFFFF"/>
                </a:highlight>
              </a:rPr>
              <a:t>Javascript </a:t>
            </a:r>
            <a:r>
              <a:rPr lang="en-US" sz="1400">
                <a:highlight>
                  <a:srgbClr val="FFFFFF"/>
                </a:highlight>
              </a:rPr>
              <a:t>is a programming language. It is used on websites and some game engines. </a:t>
            </a:r>
            <a:endParaRPr sz="140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1400">
                <a:highlight>
                  <a:srgbClr val="FFFFFF"/>
                </a:highlight>
              </a:rPr>
              <a:t>More dynamic web interfaces or calculations can be made with Javascript. </a:t>
            </a:r>
            <a:endParaRPr sz="140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1400">
                <a:highlight>
                  <a:srgbClr val="FFFFFF"/>
                </a:highlight>
              </a:rPr>
              <a:t>Actions such as what to do when a button is pressed, automatic completion when writing a text in a text field are done with Javascript. In addition, operations such as graphing the obtained instant data, mathematical calculations and even making games are also performed with Javascript.</a:t>
            </a:r>
            <a:endParaRPr sz="1400">
              <a:highlight>
                <a:srgbClr val="FFFFFF"/>
              </a:highlight>
            </a:endParaRPr>
          </a:p>
          <a:p>
            <a:pPr marL="0" lvl="0" indent="0" algn="l" rtl="0">
              <a:lnSpc>
                <a:spcPct val="100000"/>
              </a:lnSpc>
              <a:spcBef>
                <a:spcPts val="0"/>
              </a:spcBef>
              <a:spcAft>
                <a:spcPts val="0"/>
              </a:spcAft>
              <a:buSzPts val="1400"/>
              <a:buNone/>
            </a:pPr>
            <a:endParaRPr sz="1800">
              <a:highlight>
                <a:srgbClr val="FFFFFF"/>
              </a:highlight>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1c5d889253f_1_4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4" name="Google Shape;2214;g1c5d889253f_1_47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b="1">
                <a:solidFill>
                  <a:srgbClr val="40424E"/>
                </a:solidFill>
                <a:highlight>
                  <a:srgbClr val="FFFFFF"/>
                </a:highlight>
              </a:rPr>
              <a:t>C</a:t>
            </a:r>
            <a:r>
              <a:rPr lang="en-US" sz="1400">
                <a:solidFill>
                  <a:srgbClr val="40424E"/>
                </a:solidFill>
                <a:highlight>
                  <a:srgbClr val="FFFFFF"/>
                </a:highlight>
              </a:rPr>
              <a:t>ascading </a:t>
            </a:r>
            <a:r>
              <a:rPr lang="en-US" sz="1400" b="1">
                <a:solidFill>
                  <a:srgbClr val="40424E"/>
                </a:solidFill>
                <a:highlight>
                  <a:srgbClr val="FFFFFF"/>
                </a:highlight>
              </a:rPr>
              <a:t>S</a:t>
            </a:r>
            <a:r>
              <a:rPr lang="en-US" sz="1400">
                <a:solidFill>
                  <a:srgbClr val="40424E"/>
                </a:solidFill>
                <a:highlight>
                  <a:srgbClr val="FFFFFF"/>
                </a:highlight>
              </a:rPr>
              <a:t>tyle </a:t>
            </a:r>
            <a:r>
              <a:rPr lang="en-US" sz="1400" b="1">
                <a:solidFill>
                  <a:srgbClr val="40424E"/>
                </a:solidFill>
                <a:highlight>
                  <a:srgbClr val="FFFFFF"/>
                </a:highlight>
              </a:rPr>
              <a:t>S</a:t>
            </a:r>
            <a:r>
              <a:rPr lang="en-US" sz="1400">
                <a:solidFill>
                  <a:srgbClr val="40424E"/>
                </a:solidFill>
                <a:highlight>
                  <a:srgbClr val="FFFFFF"/>
                </a:highlight>
              </a:rPr>
              <a:t>heets, fondly referred to as </a:t>
            </a:r>
            <a:r>
              <a:rPr lang="en-US" sz="1400" b="1">
                <a:solidFill>
                  <a:srgbClr val="40424E"/>
                </a:solidFill>
                <a:highlight>
                  <a:srgbClr val="FFFFFF"/>
                </a:highlight>
              </a:rPr>
              <a:t>CSS</a:t>
            </a:r>
            <a:r>
              <a:rPr lang="en-US" sz="1400">
                <a:solidFill>
                  <a:srgbClr val="40424E"/>
                </a:solidFill>
                <a:highlight>
                  <a:srgbClr val="FFFFFF"/>
                </a:highlight>
              </a:rPr>
              <a:t>, is a simply designed language intended to simplify the process of making web pages presentable. </a:t>
            </a:r>
            <a:endParaRPr sz="1400">
              <a:solidFill>
                <a:srgbClr val="40424E"/>
              </a:solidFill>
              <a:highlight>
                <a:srgbClr val="FFFFFF"/>
              </a:highlight>
            </a:endParaRPr>
          </a:p>
          <a:p>
            <a:pPr marL="0" lvl="0" indent="0" algn="l" rtl="0">
              <a:spcBef>
                <a:spcPts val="0"/>
              </a:spcBef>
              <a:spcAft>
                <a:spcPts val="0"/>
              </a:spcAft>
              <a:buClr>
                <a:schemeClr val="dk1"/>
              </a:buClr>
              <a:buSzPts val="1100"/>
              <a:buFont typeface="Arial"/>
              <a:buNone/>
            </a:pPr>
            <a:r>
              <a:rPr lang="en-US" sz="1400">
                <a:solidFill>
                  <a:srgbClr val="40424E"/>
                </a:solidFill>
                <a:highlight>
                  <a:srgbClr val="FFFFFF"/>
                </a:highlight>
              </a:rPr>
              <a:t>CSS allows us to apply styles to web pages. More importantly, CSS enables you to do this independent of the HTML that makes up each web page.</a:t>
            </a:r>
            <a:endParaRPr sz="1400">
              <a:solidFill>
                <a:srgbClr val="40424E"/>
              </a:solidFill>
              <a:highlight>
                <a:srgbClr val="FFFFFF"/>
              </a:highlight>
            </a:endParaRPr>
          </a:p>
          <a:p>
            <a:pPr marL="0" lvl="0" indent="0" algn="l" rtl="0">
              <a:spcBef>
                <a:spcPts val="0"/>
              </a:spcBef>
              <a:spcAft>
                <a:spcPts val="0"/>
              </a:spcAft>
              <a:buClr>
                <a:schemeClr val="dk1"/>
              </a:buClr>
              <a:buSzPts val="1100"/>
              <a:buFont typeface="Arial"/>
              <a:buNone/>
            </a:pPr>
            <a:r>
              <a:rPr lang="en-US" sz="1400">
                <a:solidFill>
                  <a:srgbClr val="40424E"/>
                </a:solidFill>
                <a:highlight>
                  <a:srgbClr val="FFFFFF"/>
                </a:highlight>
              </a:rPr>
              <a:t>CSS is easy to learn and understood also it provides powerful control over the presentation of an HTML document.</a:t>
            </a:r>
            <a:endParaRPr sz="1400">
              <a:solidFill>
                <a:srgbClr val="40424E"/>
              </a:solidFill>
              <a:highlight>
                <a:srgbClr val="FFFFFF"/>
              </a:highlight>
            </a:endParaRPr>
          </a:p>
          <a:p>
            <a:pPr marL="0" lvl="0" indent="0" algn="l" rtl="0">
              <a:spcBef>
                <a:spcPts val="0"/>
              </a:spcBef>
              <a:spcAft>
                <a:spcPts val="0"/>
              </a:spcAft>
              <a:buClr>
                <a:schemeClr val="dk1"/>
              </a:buClr>
              <a:buSzPts val="1100"/>
              <a:buFont typeface="Arial"/>
              <a:buNone/>
            </a:pPr>
            <a:endParaRPr sz="1400">
              <a:solidFill>
                <a:srgbClr val="40424E"/>
              </a:solidFill>
              <a:highlight>
                <a:srgbClr val="FFFFFF"/>
              </a:highlight>
            </a:endParaRPr>
          </a:p>
          <a:p>
            <a:pPr marL="0" lvl="0" indent="0" algn="l" rtl="0">
              <a:spcBef>
                <a:spcPts val="0"/>
              </a:spcBef>
              <a:spcAft>
                <a:spcPts val="0"/>
              </a:spcAft>
              <a:buClr>
                <a:schemeClr val="dk1"/>
              </a:buClr>
              <a:buSzPts val="1100"/>
              <a:buFont typeface="Arial"/>
              <a:buNone/>
            </a:pPr>
            <a:r>
              <a:rPr lang="en-US" sz="1400" b="1">
                <a:solidFill>
                  <a:schemeClr val="dk1"/>
                </a:solidFill>
                <a:highlight>
                  <a:srgbClr val="FBFBFB"/>
                </a:highlight>
              </a:rPr>
              <a:t>A Cascading Style Sheet (CSS) is a list of statements (also known as rules) that can assign various rendering properties to HTML elements. </a:t>
            </a:r>
            <a:endParaRPr sz="1400" b="1">
              <a:solidFill>
                <a:schemeClr val="dk1"/>
              </a:solidFill>
              <a:highlight>
                <a:srgbClr val="FBFBFB"/>
              </a:highlight>
            </a:endParaRPr>
          </a:p>
          <a:p>
            <a:pPr marL="0" lvl="0" indent="0" algn="l" rtl="0">
              <a:spcBef>
                <a:spcPts val="0"/>
              </a:spcBef>
              <a:spcAft>
                <a:spcPts val="0"/>
              </a:spcAft>
              <a:buClr>
                <a:schemeClr val="dk1"/>
              </a:buClr>
              <a:buSzPts val="1100"/>
              <a:buFont typeface="Arial"/>
              <a:buNone/>
            </a:pPr>
            <a:r>
              <a:rPr lang="en-US" sz="1400" b="1">
                <a:solidFill>
                  <a:schemeClr val="dk1"/>
                </a:solidFill>
                <a:highlight>
                  <a:srgbClr val="FBFBFB"/>
                </a:highlight>
              </a:rPr>
              <a:t>Style rules can be specified for a single element occurrence, multiple elements, an entire document, or even multiple documents at once. </a:t>
            </a:r>
            <a:endParaRPr sz="1400" b="1">
              <a:solidFill>
                <a:schemeClr val="dk1"/>
              </a:solidFill>
              <a:highlight>
                <a:srgbClr val="FBFBFB"/>
              </a:highlight>
            </a:endParaRPr>
          </a:p>
          <a:p>
            <a:pPr marL="0" lvl="0" indent="0" algn="l" rtl="0">
              <a:spcBef>
                <a:spcPts val="0"/>
              </a:spcBef>
              <a:spcAft>
                <a:spcPts val="0"/>
              </a:spcAft>
              <a:buClr>
                <a:schemeClr val="dk1"/>
              </a:buClr>
              <a:buSzPts val="1100"/>
              <a:buFont typeface="Arial"/>
              <a:buNone/>
            </a:pPr>
            <a:r>
              <a:rPr lang="en-US" sz="1400" b="1">
                <a:solidFill>
                  <a:schemeClr val="dk1"/>
                </a:solidFill>
                <a:highlight>
                  <a:srgbClr val="FBFBFB"/>
                </a:highlight>
              </a:rPr>
              <a:t>It is possible to specify many different rules for an element in different locations using different methods. </a:t>
            </a:r>
            <a:endParaRPr sz="1400" b="1">
              <a:solidFill>
                <a:schemeClr val="dk1"/>
              </a:solidFill>
              <a:highlight>
                <a:srgbClr val="FBFBFB"/>
              </a:highlight>
            </a:endParaRPr>
          </a:p>
          <a:p>
            <a:pPr marL="0" lvl="0" indent="0" algn="l" rtl="0">
              <a:spcBef>
                <a:spcPts val="0"/>
              </a:spcBef>
              <a:spcAft>
                <a:spcPts val="0"/>
              </a:spcAft>
              <a:buClr>
                <a:schemeClr val="dk1"/>
              </a:buClr>
              <a:buSzPts val="1100"/>
              <a:buFont typeface="Arial"/>
              <a:buNone/>
            </a:pPr>
            <a:r>
              <a:rPr lang="en-US" sz="1400" b="1">
                <a:solidFill>
                  <a:schemeClr val="dk1"/>
                </a:solidFill>
                <a:highlight>
                  <a:srgbClr val="FBFBFB"/>
                </a:highlight>
              </a:rPr>
              <a:t>All these rules are collected and merged (known as a "cascading" of styles) when the document is rendered to form a single style rule for each element.</a:t>
            </a:r>
            <a:endParaRPr sz="1400" b="1">
              <a:solidFill>
                <a:srgbClr val="40424E"/>
              </a:solidFill>
              <a:highlight>
                <a:srgbClr val="FFFFFF"/>
              </a:highlight>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1c5d889253f_1_4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9" name="Google Shape;2229;g1c5d889253f_1_47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g1c5d889253f_1_4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0" name="Google Shape;2240;g1c5d889253f_1_48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3"/>
        <p:cNvGrpSpPr/>
        <p:nvPr/>
      </p:nvGrpSpPr>
      <p:grpSpPr>
        <a:xfrm>
          <a:off x="0" y="0"/>
          <a:ext cx="0" cy="0"/>
          <a:chOff x="0" y="0"/>
          <a:chExt cx="0" cy="0"/>
        </a:xfrm>
      </p:grpSpPr>
      <p:sp>
        <p:nvSpPr>
          <p:cNvPr id="2244" name="Google Shape;2244;g1c5d889253f_1_4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5" name="Google Shape;2245;g1c5d889253f_1_48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Clr>
                <a:schemeClr val="dk1"/>
              </a:buClr>
              <a:buSzPts val="1100"/>
              <a:buFont typeface="Arial"/>
              <a:buNone/>
            </a:pPr>
            <a:r>
              <a:rPr lang="en-US" sz="1400">
                <a:solidFill>
                  <a:srgbClr val="202122"/>
                </a:solidFill>
                <a:highlight>
                  <a:srgbClr val="FFFFFF"/>
                </a:highlight>
              </a:rPr>
              <a:t>The first CSS specification to become an official W3C Recommendation is CSS level 1, </a:t>
            </a:r>
            <a:endParaRPr sz="1400">
              <a:solidFill>
                <a:srgbClr val="202122"/>
              </a:solidFill>
              <a:highlight>
                <a:srgbClr val="FFFFFF"/>
              </a:highlight>
            </a:endParaRPr>
          </a:p>
          <a:p>
            <a:pPr marL="0" lvl="0" indent="0" algn="l" rtl="0">
              <a:lnSpc>
                <a:spcPct val="115000"/>
              </a:lnSpc>
              <a:spcBef>
                <a:spcPts val="500"/>
              </a:spcBef>
              <a:spcAft>
                <a:spcPts val="0"/>
              </a:spcAft>
              <a:buClr>
                <a:schemeClr val="dk1"/>
              </a:buClr>
              <a:buSzPts val="1100"/>
              <a:buFont typeface="Arial"/>
              <a:buNone/>
            </a:pPr>
            <a:r>
              <a:rPr lang="en-US" sz="1400">
                <a:solidFill>
                  <a:srgbClr val="202122"/>
                </a:solidFill>
                <a:highlight>
                  <a:srgbClr val="FFFFFF"/>
                </a:highlight>
              </a:rPr>
              <a:t>published on December 17, 1996. </a:t>
            </a:r>
            <a:r>
              <a:rPr lang="en-US" sz="1400">
                <a:solidFill>
                  <a:srgbClr val="0B0080"/>
                </a:solidFill>
                <a:highlight>
                  <a:srgbClr val="FFFFFF"/>
                </a:highlight>
                <a:uFill>
                  <a:noFill/>
                </a:uFill>
                <a:hlinkClick r:id="rId3">
                  <a:extLst>
                    <a:ext uri="{A12FA001-AC4F-418D-AE19-62706E023703}">
                      <ahyp:hlinkClr xmlns:ahyp="http://schemas.microsoft.com/office/drawing/2018/hyperlinkcolor" val="tx"/>
                    </a:ext>
                  </a:extLst>
                </a:hlinkClick>
              </a:rPr>
              <a:t>Håkon Wium Lie</a:t>
            </a:r>
            <a:r>
              <a:rPr lang="en-US" sz="1400">
                <a:solidFill>
                  <a:srgbClr val="202122"/>
                </a:solidFill>
                <a:highlight>
                  <a:srgbClr val="FFFFFF"/>
                </a:highlight>
              </a:rPr>
              <a:t> and </a:t>
            </a:r>
            <a:r>
              <a:rPr lang="en-US" sz="1400">
                <a:solidFill>
                  <a:srgbClr val="0B0080"/>
                </a:solidFill>
                <a:highlight>
                  <a:srgbClr val="FFFFFF"/>
                </a:highlight>
                <a:uFill>
                  <a:noFill/>
                </a:uFill>
                <a:hlinkClick r:id="rId4">
                  <a:extLst>
                    <a:ext uri="{A12FA001-AC4F-418D-AE19-62706E023703}">
                      <ahyp:hlinkClr xmlns:ahyp="http://schemas.microsoft.com/office/drawing/2018/hyperlinkcolor" val="tx"/>
                    </a:ext>
                  </a:extLst>
                </a:hlinkClick>
              </a:rPr>
              <a:t>Bert Bos</a:t>
            </a:r>
            <a:r>
              <a:rPr lang="en-US" sz="1400">
                <a:solidFill>
                  <a:srgbClr val="202122"/>
                </a:solidFill>
                <a:highlight>
                  <a:srgbClr val="FFFFFF"/>
                </a:highlight>
              </a:rPr>
              <a:t> are credited as the original developers.</a:t>
            </a:r>
            <a:r>
              <a:rPr lang="en-US" sz="1400" baseline="30000">
                <a:solidFill>
                  <a:srgbClr val="0B0080"/>
                </a:solidFill>
                <a:highlight>
                  <a:srgbClr val="FFFFFF"/>
                </a:highlight>
                <a:uFill>
                  <a:noFill/>
                </a:uFill>
                <a:hlinkClick r:id="rId5">
                  <a:extLst>
                    <a:ext uri="{A12FA001-AC4F-418D-AE19-62706E023703}">
                      <ahyp:hlinkClr xmlns:ahyp="http://schemas.microsoft.com/office/drawing/2018/hyperlinkcolor" val="tx"/>
                    </a:ext>
                  </a:extLst>
                </a:hlinkClick>
              </a:rPr>
              <a:t>[41]</a:t>
            </a:r>
            <a:r>
              <a:rPr lang="en-US" sz="1400" baseline="30000">
                <a:solidFill>
                  <a:srgbClr val="0B0080"/>
                </a:solidFill>
                <a:highlight>
                  <a:srgbClr val="FFFFFF"/>
                </a:highlight>
                <a:uFill>
                  <a:noFill/>
                </a:uFill>
                <a:hlinkClick r:id="rId6">
                  <a:extLst>
                    <a:ext uri="{A12FA001-AC4F-418D-AE19-62706E023703}">
                      <ahyp:hlinkClr xmlns:ahyp="http://schemas.microsoft.com/office/drawing/2018/hyperlinkcolor" val="tx"/>
                    </a:ext>
                  </a:extLst>
                </a:hlinkClick>
              </a:rPr>
              <a:t>[42]</a:t>
            </a:r>
            <a:r>
              <a:rPr lang="en-US" sz="1400">
                <a:solidFill>
                  <a:srgbClr val="202122"/>
                </a:solidFill>
                <a:highlight>
                  <a:srgbClr val="FFFFFF"/>
                </a:highlight>
              </a:rPr>
              <a:t> Among its capabilities are support for</a:t>
            </a:r>
            <a:endParaRPr sz="1400">
              <a:solidFill>
                <a:srgbClr val="202122"/>
              </a:solidFill>
              <a:highlight>
                <a:srgbClr val="FFFFFF"/>
              </a:highlight>
            </a:endParaRPr>
          </a:p>
          <a:p>
            <a:pPr marL="685800" lvl="0" indent="-317500" algn="l" rtl="0">
              <a:lnSpc>
                <a:spcPct val="115000"/>
              </a:lnSpc>
              <a:spcBef>
                <a:spcPts val="600"/>
              </a:spcBef>
              <a:spcAft>
                <a:spcPts val="0"/>
              </a:spcAft>
              <a:buClr>
                <a:srgbClr val="202122"/>
              </a:buClr>
              <a:buSzPts val="1400"/>
              <a:buChar char="●"/>
            </a:pPr>
            <a:r>
              <a:rPr lang="en-US" sz="1400">
                <a:solidFill>
                  <a:srgbClr val="0B0080"/>
                </a:solidFill>
                <a:highlight>
                  <a:srgbClr val="FFFFFF"/>
                </a:highlight>
                <a:uFill>
                  <a:noFill/>
                </a:uFill>
                <a:hlinkClick r:id="rId7">
                  <a:extLst>
                    <a:ext uri="{A12FA001-AC4F-418D-AE19-62706E023703}">
                      <ahyp:hlinkClr xmlns:ahyp="http://schemas.microsoft.com/office/drawing/2018/hyperlinkcolor" val="tx"/>
                    </a:ext>
                  </a:extLst>
                </a:hlinkClick>
              </a:rPr>
              <a:t>Font</a:t>
            </a:r>
            <a:r>
              <a:rPr lang="en-US" sz="1400">
                <a:solidFill>
                  <a:srgbClr val="202122"/>
                </a:solidFill>
                <a:highlight>
                  <a:srgbClr val="FFFFFF"/>
                </a:highlight>
              </a:rPr>
              <a:t> properties such as typeface and emphasis</a:t>
            </a:r>
            <a:endParaRPr sz="1400">
              <a:solidFill>
                <a:srgbClr val="202122"/>
              </a:solidFill>
              <a:highlight>
                <a:srgbClr val="FFFFFF"/>
              </a:highlight>
            </a:endParaRPr>
          </a:p>
          <a:p>
            <a:pPr marL="685800" lvl="0" indent="-317500" algn="l" rtl="0">
              <a:lnSpc>
                <a:spcPct val="115000"/>
              </a:lnSpc>
              <a:spcBef>
                <a:spcPts val="0"/>
              </a:spcBef>
              <a:spcAft>
                <a:spcPts val="0"/>
              </a:spcAft>
              <a:buClr>
                <a:srgbClr val="202122"/>
              </a:buClr>
              <a:buSzPts val="1400"/>
              <a:buChar char="●"/>
            </a:pPr>
            <a:r>
              <a:rPr lang="en-US" sz="1400">
                <a:solidFill>
                  <a:srgbClr val="202122"/>
                </a:solidFill>
                <a:highlight>
                  <a:srgbClr val="FFFFFF"/>
                </a:highlight>
              </a:rPr>
              <a:t>Color of text, backgrounds, and other elements</a:t>
            </a:r>
            <a:endParaRPr sz="1400">
              <a:solidFill>
                <a:srgbClr val="202122"/>
              </a:solidFill>
              <a:highlight>
                <a:srgbClr val="FFFFFF"/>
              </a:highlight>
            </a:endParaRPr>
          </a:p>
          <a:p>
            <a:pPr marL="685800" lvl="0" indent="-317500" algn="l" rtl="0">
              <a:lnSpc>
                <a:spcPct val="115000"/>
              </a:lnSpc>
              <a:spcBef>
                <a:spcPts val="0"/>
              </a:spcBef>
              <a:spcAft>
                <a:spcPts val="0"/>
              </a:spcAft>
              <a:buClr>
                <a:srgbClr val="202122"/>
              </a:buClr>
              <a:buSzPts val="1400"/>
              <a:buChar char="●"/>
            </a:pPr>
            <a:r>
              <a:rPr lang="en-US" sz="1400">
                <a:solidFill>
                  <a:srgbClr val="202122"/>
                </a:solidFill>
                <a:highlight>
                  <a:srgbClr val="FFFFFF"/>
                </a:highlight>
              </a:rPr>
              <a:t>Text attributes such as spacing between words, letters, and lines of text</a:t>
            </a:r>
            <a:endParaRPr sz="1400">
              <a:solidFill>
                <a:srgbClr val="202122"/>
              </a:solidFill>
              <a:highlight>
                <a:srgbClr val="FFFFFF"/>
              </a:highlight>
            </a:endParaRPr>
          </a:p>
          <a:p>
            <a:pPr marL="685800" lvl="0" indent="-317500" algn="l" rtl="0">
              <a:lnSpc>
                <a:spcPct val="115000"/>
              </a:lnSpc>
              <a:spcBef>
                <a:spcPts val="0"/>
              </a:spcBef>
              <a:spcAft>
                <a:spcPts val="0"/>
              </a:spcAft>
              <a:buClr>
                <a:srgbClr val="202122"/>
              </a:buClr>
              <a:buSzPts val="1400"/>
              <a:buChar char="●"/>
            </a:pPr>
            <a:r>
              <a:rPr lang="en-US" sz="1400">
                <a:solidFill>
                  <a:srgbClr val="0B0080"/>
                </a:solidFill>
                <a:highlight>
                  <a:srgbClr val="FFFFFF"/>
                </a:highlight>
                <a:uFill>
                  <a:noFill/>
                </a:uFill>
                <a:hlinkClick r:id="rId8">
                  <a:extLst>
                    <a:ext uri="{A12FA001-AC4F-418D-AE19-62706E023703}">
                      <ahyp:hlinkClr xmlns:ahyp="http://schemas.microsoft.com/office/drawing/2018/hyperlinkcolor" val="tx"/>
                    </a:ext>
                  </a:extLst>
                </a:hlinkClick>
              </a:rPr>
              <a:t>Alignment</a:t>
            </a:r>
            <a:r>
              <a:rPr lang="en-US" sz="1400">
                <a:solidFill>
                  <a:srgbClr val="202122"/>
                </a:solidFill>
                <a:highlight>
                  <a:srgbClr val="FFFFFF"/>
                </a:highlight>
              </a:rPr>
              <a:t> of text, images, </a:t>
            </a:r>
            <a:r>
              <a:rPr lang="en-US" sz="1400">
                <a:solidFill>
                  <a:srgbClr val="0B0080"/>
                </a:solidFill>
                <a:highlight>
                  <a:srgbClr val="FFFFFF"/>
                </a:highlight>
                <a:uFill>
                  <a:noFill/>
                </a:uFill>
                <a:hlinkClick r:id="rId9">
                  <a:extLst>
                    <a:ext uri="{A12FA001-AC4F-418D-AE19-62706E023703}">
                      <ahyp:hlinkClr xmlns:ahyp="http://schemas.microsoft.com/office/drawing/2018/hyperlinkcolor" val="tx"/>
                    </a:ext>
                  </a:extLst>
                </a:hlinkClick>
              </a:rPr>
              <a:t>tables</a:t>
            </a:r>
            <a:r>
              <a:rPr lang="en-US" sz="1400">
                <a:solidFill>
                  <a:srgbClr val="202122"/>
                </a:solidFill>
                <a:highlight>
                  <a:srgbClr val="FFFFFF"/>
                </a:highlight>
              </a:rPr>
              <a:t> and other elements</a:t>
            </a:r>
            <a:endParaRPr sz="1400">
              <a:solidFill>
                <a:srgbClr val="202122"/>
              </a:solidFill>
              <a:highlight>
                <a:srgbClr val="FFFFFF"/>
              </a:highlight>
            </a:endParaRPr>
          </a:p>
          <a:p>
            <a:pPr marL="685800" lvl="0" indent="-317500" algn="l" rtl="0">
              <a:lnSpc>
                <a:spcPct val="115000"/>
              </a:lnSpc>
              <a:spcBef>
                <a:spcPts val="0"/>
              </a:spcBef>
              <a:spcAft>
                <a:spcPts val="0"/>
              </a:spcAft>
              <a:buClr>
                <a:srgbClr val="202122"/>
              </a:buClr>
              <a:buSzPts val="1400"/>
              <a:buChar char="●"/>
            </a:pPr>
            <a:r>
              <a:rPr lang="en-US" sz="1400">
                <a:solidFill>
                  <a:srgbClr val="202122"/>
                </a:solidFill>
                <a:highlight>
                  <a:srgbClr val="FFFFFF"/>
                </a:highlight>
              </a:rPr>
              <a:t>Margin, border, padding, and positioning for most elements</a:t>
            </a:r>
            <a:endParaRPr sz="1400">
              <a:solidFill>
                <a:srgbClr val="202122"/>
              </a:solidFill>
              <a:highlight>
                <a:srgbClr val="FFFFFF"/>
              </a:highlight>
            </a:endParaRPr>
          </a:p>
          <a:p>
            <a:pPr marL="685800" lvl="0" indent="-317500" algn="l" rtl="0">
              <a:lnSpc>
                <a:spcPct val="115000"/>
              </a:lnSpc>
              <a:spcBef>
                <a:spcPts val="0"/>
              </a:spcBef>
              <a:spcAft>
                <a:spcPts val="0"/>
              </a:spcAft>
              <a:buClr>
                <a:srgbClr val="202122"/>
              </a:buClr>
              <a:buSzPts val="1400"/>
              <a:buChar char="●"/>
            </a:pPr>
            <a:r>
              <a:rPr lang="en-US" sz="1400">
                <a:solidFill>
                  <a:srgbClr val="202122"/>
                </a:solidFill>
                <a:highlight>
                  <a:srgbClr val="FFFFFF"/>
                </a:highlight>
              </a:rPr>
              <a:t>Unique identification and generic classification of groups of attributes</a:t>
            </a:r>
            <a:endParaRPr sz="1400">
              <a:solidFill>
                <a:srgbClr val="202122"/>
              </a:solidFill>
              <a:highlight>
                <a:srgbClr val="FFFFFF"/>
              </a:highlight>
            </a:endParaRPr>
          </a:p>
          <a:p>
            <a:pPr marL="0" lvl="0" indent="0" algn="l" rtl="0">
              <a:lnSpc>
                <a:spcPct val="115000"/>
              </a:lnSpc>
              <a:spcBef>
                <a:spcPts val="500"/>
              </a:spcBef>
              <a:spcAft>
                <a:spcPts val="0"/>
              </a:spcAft>
              <a:buClr>
                <a:schemeClr val="dk1"/>
              </a:buClr>
              <a:buSzPts val="1100"/>
              <a:buFont typeface="Arial"/>
              <a:buNone/>
            </a:pPr>
            <a:r>
              <a:rPr lang="en-US" sz="1400">
                <a:solidFill>
                  <a:srgbClr val="202122"/>
                </a:solidFill>
                <a:highlight>
                  <a:srgbClr val="FFFFFF"/>
                </a:highlight>
              </a:rPr>
              <a:t>The W3C no longer maintains the CSS 1 Recommendation.</a:t>
            </a:r>
            <a:endParaRPr sz="1400">
              <a:solidFill>
                <a:srgbClr val="202122"/>
              </a:solidFill>
              <a:highlight>
                <a:srgbClr val="FFFFFF"/>
              </a:highlight>
            </a:endParaRPr>
          </a:p>
          <a:p>
            <a:pPr marL="0" marR="0" lvl="0" indent="0" algn="just" rtl="0">
              <a:lnSpc>
                <a:spcPct val="100000"/>
              </a:lnSpc>
              <a:spcBef>
                <a:spcPts val="500"/>
              </a:spcBef>
              <a:spcAft>
                <a:spcPts val="0"/>
              </a:spcAft>
              <a:buClr>
                <a:srgbClr val="000000"/>
              </a:buClr>
              <a:buSzPts val="1600"/>
              <a:buFont typeface="Arial"/>
              <a:buNone/>
            </a:pPr>
            <a:r>
              <a:rPr lang="en-US" sz="1400">
                <a:solidFill>
                  <a:srgbClr val="202122"/>
                </a:solidFill>
                <a:highlight>
                  <a:srgbClr val="FFFFFF"/>
                </a:highlight>
              </a:rPr>
              <a:t>CSS 2 includes a number of new capabilities like absolute, relative, and fixed positioning of elements and </a:t>
            </a:r>
            <a:r>
              <a:rPr lang="en-US" sz="1400">
                <a:solidFill>
                  <a:srgbClr val="0B0080"/>
                </a:solidFill>
                <a:highlight>
                  <a:srgbClr val="FFFFFF"/>
                </a:highlight>
                <a:uFill>
                  <a:noFill/>
                </a:uFill>
                <a:hlinkClick r:id="rId10">
                  <a:extLst>
                    <a:ext uri="{A12FA001-AC4F-418D-AE19-62706E023703}">
                      <ahyp:hlinkClr xmlns:ahyp="http://schemas.microsoft.com/office/drawing/2018/hyperlinkcolor" val="tx"/>
                    </a:ext>
                  </a:extLst>
                </a:hlinkClick>
              </a:rPr>
              <a:t>z-index</a:t>
            </a:r>
            <a:r>
              <a:rPr lang="en-US" sz="1400">
                <a:solidFill>
                  <a:srgbClr val="202122"/>
                </a:solidFill>
                <a:highlight>
                  <a:srgbClr val="FFFFFF"/>
                </a:highlight>
              </a:rPr>
              <a:t>, </a:t>
            </a:r>
            <a:endParaRPr sz="1400">
              <a:solidFill>
                <a:srgbClr val="202122"/>
              </a:solidFill>
              <a:highlight>
                <a:srgbClr val="FFFFFF"/>
              </a:highlight>
            </a:endParaRPr>
          </a:p>
          <a:p>
            <a:pPr marL="0" marR="0" lvl="0" indent="0" algn="just" rtl="0">
              <a:lnSpc>
                <a:spcPct val="100000"/>
              </a:lnSpc>
              <a:spcBef>
                <a:spcPts val="0"/>
              </a:spcBef>
              <a:spcAft>
                <a:spcPts val="0"/>
              </a:spcAft>
              <a:buClr>
                <a:srgbClr val="000000"/>
              </a:buClr>
              <a:buSzPts val="1600"/>
              <a:buFont typeface="Arial"/>
              <a:buNone/>
            </a:pPr>
            <a:r>
              <a:rPr lang="en-US" sz="1400">
                <a:solidFill>
                  <a:srgbClr val="202122"/>
                </a:solidFill>
                <a:highlight>
                  <a:srgbClr val="FFFFFF"/>
                </a:highlight>
              </a:rPr>
              <a:t>the concept of media types, support for aural style sheets (which were later replaced by the CSS 3 speech modules)</a:t>
            </a:r>
            <a:r>
              <a:rPr lang="en-US" sz="1400" baseline="30000">
                <a:solidFill>
                  <a:srgbClr val="0B0080"/>
                </a:solidFill>
                <a:highlight>
                  <a:srgbClr val="FFFFFF"/>
                </a:highlight>
                <a:uFill>
                  <a:noFill/>
                </a:uFill>
                <a:hlinkClick r:id="rId11">
                  <a:extLst>
                    <a:ext uri="{A12FA001-AC4F-418D-AE19-62706E023703}">
                      <ahyp:hlinkClr xmlns:ahyp="http://schemas.microsoft.com/office/drawing/2018/hyperlinkcolor" val="tx"/>
                    </a:ext>
                  </a:extLst>
                </a:hlinkClick>
              </a:rPr>
              <a:t>[44]</a:t>
            </a:r>
            <a:r>
              <a:rPr lang="en-US" sz="1400">
                <a:solidFill>
                  <a:srgbClr val="202122"/>
                </a:solidFill>
                <a:highlight>
                  <a:srgbClr val="FFFFFF"/>
                </a:highlight>
              </a:rPr>
              <a:t> and </a:t>
            </a:r>
            <a:endParaRPr sz="1400">
              <a:solidFill>
                <a:srgbClr val="202122"/>
              </a:solidFill>
              <a:highlight>
                <a:srgbClr val="FFFFFF"/>
              </a:highlight>
            </a:endParaRPr>
          </a:p>
          <a:p>
            <a:pPr marL="0" marR="0" lvl="0" indent="0" algn="just" rtl="0">
              <a:lnSpc>
                <a:spcPct val="100000"/>
              </a:lnSpc>
              <a:spcBef>
                <a:spcPts val="0"/>
              </a:spcBef>
              <a:spcAft>
                <a:spcPts val="0"/>
              </a:spcAft>
              <a:buClr>
                <a:srgbClr val="000000"/>
              </a:buClr>
              <a:buSzPts val="1600"/>
              <a:buFont typeface="Arial"/>
              <a:buNone/>
            </a:pPr>
            <a:r>
              <a:rPr lang="en-US" sz="1400">
                <a:solidFill>
                  <a:srgbClr val="202122"/>
                </a:solidFill>
                <a:highlight>
                  <a:srgbClr val="FFFFFF"/>
                </a:highlight>
              </a:rPr>
              <a:t>bidirectional text, and new font properties such as shadows.</a:t>
            </a:r>
            <a:endParaRPr sz="1400">
              <a:solidFill>
                <a:srgbClr val="202122"/>
              </a:solidFill>
              <a:highlight>
                <a:srgbClr val="FFFFFF"/>
              </a:highlight>
            </a:endParaRPr>
          </a:p>
          <a:p>
            <a:pPr marL="0" marR="0" lvl="0" indent="0" algn="just" rtl="0">
              <a:lnSpc>
                <a:spcPct val="100000"/>
              </a:lnSpc>
              <a:spcBef>
                <a:spcPts val="0"/>
              </a:spcBef>
              <a:spcAft>
                <a:spcPts val="0"/>
              </a:spcAft>
              <a:buClr>
                <a:srgbClr val="000000"/>
              </a:buClr>
              <a:buSzPts val="1600"/>
              <a:buFont typeface="Arial"/>
              <a:buNone/>
            </a:pPr>
            <a:r>
              <a:rPr lang="en-US" sz="1400">
                <a:solidFill>
                  <a:srgbClr val="202122"/>
                </a:solidFill>
                <a:highlight>
                  <a:srgbClr val="FFFFFF"/>
                </a:highlight>
              </a:rPr>
              <a:t>CSS level 2 revision 1, often referred to as "CSS 2.1", fixes errors in CSS 2, removes poorly supported or not fully</a:t>
            </a:r>
            <a:endParaRPr sz="1400">
              <a:solidFill>
                <a:srgbClr val="202122"/>
              </a:solidFill>
              <a:highlight>
                <a:srgbClr val="FFFFFF"/>
              </a:highlight>
            </a:endParaRPr>
          </a:p>
          <a:p>
            <a:pPr marL="0" marR="0" lvl="0" indent="0" algn="just" rtl="0">
              <a:lnSpc>
                <a:spcPct val="100000"/>
              </a:lnSpc>
              <a:spcBef>
                <a:spcPts val="0"/>
              </a:spcBef>
              <a:spcAft>
                <a:spcPts val="0"/>
              </a:spcAft>
              <a:buClr>
                <a:srgbClr val="000000"/>
              </a:buClr>
              <a:buSzPts val="1600"/>
              <a:buFont typeface="Arial"/>
              <a:buNone/>
            </a:pPr>
            <a:r>
              <a:rPr lang="en-US" sz="1400">
                <a:solidFill>
                  <a:srgbClr val="202122"/>
                </a:solidFill>
                <a:highlight>
                  <a:srgbClr val="FFFFFF"/>
                </a:highlight>
              </a:rPr>
              <a:t> interoperable features and adds already implemented browser extensions to the specification. </a:t>
            </a:r>
            <a:endParaRPr sz="1400">
              <a:solidFill>
                <a:srgbClr val="202122"/>
              </a:solidFill>
              <a:highlight>
                <a:srgbClr val="FFFFFF"/>
              </a:highlight>
            </a:endParaRPr>
          </a:p>
          <a:p>
            <a:pPr marL="0" marR="0" lvl="0" indent="0" algn="just" rtl="0">
              <a:lnSpc>
                <a:spcPct val="100000"/>
              </a:lnSpc>
              <a:spcBef>
                <a:spcPts val="0"/>
              </a:spcBef>
              <a:spcAft>
                <a:spcPts val="0"/>
              </a:spcAft>
              <a:buClr>
                <a:srgbClr val="000000"/>
              </a:buClr>
              <a:buSzPts val="1600"/>
              <a:buFont typeface="Arial"/>
              <a:buNone/>
            </a:pPr>
            <a:r>
              <a:rPr lang="en-US" sz="1400">
                <a:solidFill>
                  <a:srgbClr val="202122"/>
                </a:solidFill>
                <a:highlight>
                  <a:srgbClr val="FFFFFF"/>
                </a:highlight>
              </a:rPr>
              <a:t>Unlike CSS 2, which is a large single specification defining various features, CSS 3 is divided into several separate documents called "modules". </a:t>
            </a:r>
            <a:endParaRPr sz="1400">
              <a:solidFill>
                <a:srgbClr val="202122"/>
              </a:solidFill>
              <a:highlight>
                <a:srgbClr val="FFFFFF"/>
              </a:highlight>
            </a:endParaRPr>
          </a:p>
          <a:p>
            <a:pPr marL="0" marR="0" lvl="0" indent="0" algn="just" rtl="0">
              <a:lnSpc>
                <a:spcPct val="100000"/>
              </a:lnSpc>
              <a:spcBef>
                <a:spcPts val="0"/>
              </a:spcBef>
              <a:spcAft>
                <a:spcPts val="0"/>
              </a:spcAft>
              <a:buClr>
                <a:srgbClr val="000000"/>
              </a:buClr>
              <a:buSzPts val="1600"/>
              <a:buFont typeface="Arial"/>
              <a:buNone/>
            </a:pPr>
            <a:r>
              <a:rPr lang="en-US" sz="1400">
                <a:solidFill>
                  <a:srgbClr val="202122"/>
                </a:solidFill>
                <a:highlight>
                  <a:srgbClr val="FFFFFF"/>
                </a:highlight>
              </a:rPr>
              <a:t>Each module adds new capabilities or extends features defined in CSS 2</a:t>
            </a:r>
            <a:endParaRPr sz="1400">
              <a:solidFill>
                <a:srgbClr val="202122"/>
              </a:solidFill>
              <a:highlight>
                <a:srgbClr val="FFFFFF"/>
              </a:highlight>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1c5d889253f_1_4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5" name="Google Shape;2255;g1c5d889253f_1_48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In order to have a general outlook which fits our needs, by using CSS we don’t have to repeat the same attributes for all html elements.</a:t>
            </a:r>
            <a:endParaRPr sz="140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g1c5d889253f_1_4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0" name="Google Shape;2260;g1c5d889253f_1_48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6"/>
        <p:cNvGrpSpPr/>
        <p:nvPr/>
      </p:nvGrpSpPr>
      <p:grpSpPr>
        <a:xfrm>
          <a:off x="0" y="0"/>
          <a:ext cx="0" cy="0"/>
          <a:chOff x="0" y="0"/>
          <a:chExt cx="0" cy="0"/>
        </a:xfrm>
      </p:grpSpPr>
      <p:sp>
        <p:nvSpPr>
          <p:cNvPr id="2267" name="Google Shape;2267;g1c5d889253f_1_4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8" name="Google Shape;2268;g1c5d889253f_1_48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g1c5d889253f_1_4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3" name="Google Shape;2273;g1c5d889253f_1_48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CSS works by associating rules with HTML elements. These rules govern how the content of specified elements should be displayed. </a:t>
            </a:r>
            <a:endParaRPr sz="1400"/>
          </a:p>
          <a:p>
            <a:pPr marL="0" lvl="0" indent="0" algn="l" rtl="0">
              <a:lnSpc>
                <a:spcPct val="100000"/>
              </a:lnSpc>
              <a:spcBef>
                <a:spcPts val="0"/>
              </a:spcBef>
              <a:spcAft>
                <a:spcPts val="0"/>
              </a:spcAft>
              <a:buSzPts val="1400"/>
              <a:buNone/>
            </a:pPr>
            <a:r>
              <a:rPr lang="en-US" sz="1400"/>
              <a:t>A CSS rule contains two parts: a selector and a declaration.</a:t>
            </a:r>
            <a:br>
              <a:rPr lang="en-US" sz="1400"/>
            </a:br>
            <a:r>
              <a:rPr lang="en-US" sz="1400"/>
              <a:t>This rule indicates that all p elements should be shown in blue color. </a:t>
            </a:r>
            <a:br>
              <a:rPr lang="en-US" sz="1400"/>
            </a:br>
            <a:br>
              <a:rPr lang="en-US" sz="1400"/>
            </a:br>
            <a:r>
              <a:rPr lang="en-US" sz="1400"/>
              <a:t>Selectors indicate which element the rule applies to. The same rule can apply to more than one element if you separate the element names with commas.</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r>
              <a:rPr lang="en-US" sz="1400"/>
              <a:t>Declarations indicate how the elements referred to in the selector should be styled. </a:t>
            </a:r>
            <a:endParaRPr sz="1400"/>
          </a:p>
          <a:p>
            <a:pPr marL="0" lvl="0" indent="0" algn="l" rtl="0">
              <a:lnSpc>
                <a:spcPct val="100000"/>
              </a:lnSpc>
              <a:spcBef>
                <a:spcPts val="0"/>
              </a:spcBef>
              <a:spcAft>
                <a:spcPts val="0"/>
              </a:spcAft>
              <a:buSzPts val="1400"/>
              <a:buNone/>
            </a:pPr>
            <a:r>
              <a:rPr lang="en-US" sz="1400"/>
              <a:t>Declarations are split into two parts (a property and a value), and are separated by a colon.</a:t>
            </a:r>
            <a:endParaRPr sz="140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g1c5d889253f_1_4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0" name="Google Shape;2280;g1c5d889253f_1_48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This is a Pear Deck Multiple Choice Slide. Your current options are: A: True, B: False, </a:t>
            </a:r>
            <a:endParaRPr/>
          </a:p>
          <a:p>
            <a:pPr marL="0" lvl="0" indent="0" algn="l" rtl="0">
              <a:lnSpc>
                <a:spcPct val="100000"/>
              </a:lnSpc>
              <a:spcBef>
                <a:spcPts val="0"/>
              </a:spcBef>
              <a:spcAft>
                <a:spcPts val="0"/>
              </a:spcAft>
              <a:buSzPts val="1400"/>
              <a:buNone/>
            </a:pPr>
            <a:r>
              <a:rPr lang="en-US"/>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1c5d889253f_1_4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0" name="Google Shape;2290;g1c5d889253f_1_48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8" name="Google Shape;87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Now let's briefly talk about the history of HTML.</a:t>
            </a:r>
            <a:endParaRPr sz="140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1c5d889253f_1_4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5" name="Google Shape;2295;g1c5d889253f_1_48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Continue the explanations with the next slides.</a:t>
            </a:r>
            <a:endParaRPr sz="140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1c5d889253f_1_4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2" name="Google Shape;2302;g1c5d889253f_1_48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1c5d889253f_1_4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7" name="Google Shape;2307;g1c5d889253f_1_48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b="1">
                <a:solidFill>
                  <a:srgbClr val="FF0000"/>
                </a:solidFill>
              </a:rPr>
              <a:t>Practice :</a:t>
            </a:r>
            <a:endParaRPr sz="1400" b="1">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https://github.com/v76s/Clarusway/blob/master/HTML%20CSS%20Javascript/Inline_Css.html</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g1c5d889253f_1_4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5" name="Google Shape;2315;g1c5d889253f_1_48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g1c5d889253f_1_4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0" name="Google Shape;2320;g1c5d889253f_1_48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https://github.com/v76s/Clarusway/blob/master/HTML%20CSS%20Javascript/Internal_Css.html</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r>
              <a:rPr lang="en-US" sz="1400">
                <a:solidFill>
                  <a:srgbClr val="FF0000"/>
                </a:solidFill>
              </a:rPr>
              <a:t>Explain this fact about the Meta definition in the example : </a:t>
            </a:r>
            <a:endParaRPr sz="1400">
              <a:solidFill>
                <a:srgbClr val="FF0000"/>
              </a:solidFill>
            </a:endParaRPr>
          </a:p>
          <a:p>
            <a:pPr marL="0" lvl="0" indent="0" algn="l" rtl="0">
              <a:lnSpc>
                <a:spcPct val="100000"/>
              </a:lnSpc>
              <a:spcBef>
                <a:spcPts val="0"/>
              </a:spcBef>
              <a:spcAft>
                <a:spcPts val="0"/>
              </a:spcAft>
              <a:buSzPts val="1400"/>
              <a:buNone/>
            </a:pPr>
            <a:r>
              <a:rPr lang="en-US" sz="1200">
                <a:solidFill>
                  <a:srgbClr val="DC143C"/>
                </a:solidFill>
                <a:latin typeface="Consolas"/>
                <a:ea typeface="Consolas"/>
                <a:cs typeface="Consolas"/>
                <a:sym typeface="Consolas"/>
              </a:rPr>
              <a:t>&lt;meta&gt;</a:t>
            </a:r>
            <a:r>
              <a:rPr lang="en-US" sz="1150">
                <a:solidFill>
                  <a:schemeClr val="dk1"/>
                </a:solidFill>
                <a:highlight>
                  <a:srgbClr val="FFFFFF"/>
                </a:highlight>
                <a:latin typeface="Verdana"/>
                <a:ea typeface="Verdana"/>
                <a:cs typeface="Verdana"/>
                <a:sym typeface="Verdana"/>
              </a:rPr>
              <a:t> tags always go inside the &lt;head&gt; element, and are typically used to specify character set, page description, keywords, author of the document, and viewport settings.</a:t>
            </a:r>
            <a:endParaRPr sz="1400">
              <a:solidFill>
                <a:srgbClr val="FF0000"/>
              </a:solidFill>
            </a:endParaRPr>
          </a:p>
          <a:p>
            <a:pPr marL="0" lvl="0" indent="0" algn="l" rtl="0">
              <a:lnSpc>
                <a:spcPct val="100000"/>
              </a:lnSpc>
              <a:spcBef>
                <a:spcPts val="0"/>
              </a:spcBef>
              <a:spcAft>
                <a:spcPts val="0"/>
              </a:spcAft>
              <a:buSzPts val="1400"/>
              <a:buNone/>
            </a:pPr>
            <a:r>
              <a:rPr lang="en-US" sz="1150">
                <a:solidFill>
                  <a:schemeClr val="dk1"/>
                </a:solidFill>
                <a:highlight>
                  <a:srgbClr val="FFFFFF"/>
                </a:highlight>
                <a:latin typeface="Verdana"/>
                <a:ea typeface="Verdana"/>
                <a:cs typeface="Verdana"/>
                <a:sym typeface="Verdana"/>
              </a:rPr>
              <a:t>Metadata is used by browsers (how to display content or reload page), search engines (keywords), and other web services.</a:t>
            </a:r>
            <a:endParaRPr sz="115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15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15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1c5d889253f_1_4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8" name="Google Shape;2328;g1c5d889253f_1_48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1c5d889253f_1_4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3" name="Google Shape;2333;g1c5d889253f_1_48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The element can be used in an HTML document to tell the browser where to find the CSS file used to style the page. </a:t>
            </a:r>
            <a:endParaRPr sz="1400"/>
          </a:p>
          <a:p>
            <a:pPr marL="0" lvl="0" indent="0" algn="l" rtl="0">
              <a:lnSpc>
                <a:spcPct val="100000"/>
              </a:lnSpc>
              <a:spcBef>
                <a:spcPts val="0"/>
              </a:spcBef>
              <a:spcAft>
                <a:spcPts val="0"/>
              </a:spcAft>
              <a:buSzPts val="1400"/>
              <a:buNone/>
            </a:pPr>
            <a:r>
              <a:rPr lang="en-US" sz="1400"/>
              <a:t>It is an empty element (meaning it does not need a closing tag), and it lives inside the element. It should use three attributes: </a:t>
            </a:r>
            <a:endParaRPr sz="1400"/>
          </a:p>
          <a:p>
            <a:pPr marL="0" lvl="0" indent="0" algn="l" rtl="0">
              <a:lnSpc>
                <a:spcPct val="100000"/>
              </a:lnSpc>
              <a:spcBef>
                <a:spcPts val="0"/>
              </a:spcBef>
              <a:spcAft>
                <a:spcPts val="0"/>
              </a:spcAft>
              <a:buSzPts val="1400"/>
              <a:buNone/>
            </a:pPr>
            <a:r>
              <a:rPr lang="en-US" sz="1400"/>
              <a:t>href This specifies the path to the CSS file (which is often placed in a folder called css or styles). </a:t>
            </a:r>
            <a:endParaRPr sz="1400"/>
          </a:p>
          <a:p>
            <a:pPr marL="0" lvl="0" indent="0" algn="l" rtl="0">
              <a:lnSpc>
                <a:spcPct val="100000"/>
              </a:lnSpc>
              <a:spcBef>
                <a:spcPts val="0"/>
              </a:spcBef>
              <a:spcAft>
                <a:spcPts val="0"/>
              </a:spcAft>
              <a:buSzPts val="1400"/>
              <a:buNone/>
            </a:pPr>
            <a:r>
              <a:rPr lang="en-US" sz="1400"/>
              <a:t>type This attribute specifies the type of document being linked to. The value should be text/css. </a:t>
            </a:r>
            <a:endParaRPr sz="1400"/>
          </a:p>
          <a:p>
            <a:pPr marL="0" lvl="0" indent="0" algn="l" rtl="0">
              <a:lnSpc>
                <a:spcPct val="100000"/>
              </a:lnSpc>
              <a:spcBef>
                <a:spcPts val="0"/>
              </a:spcBef>
              <a:spcAft>
                <a:spcPts val="0"/>
              </a:spcAft>
              <a:buSzPts val="1400"/>
              <a:buNone/>
            </a:pPr>
            <a:r>
              <a:rPr lang="en-US" sz="1400"/>
              <a:t>rel This specifies the relationship between the HTML page and the file it is linked to. The value should be stylesheet when linking to a CSS file. </a:t>
            </a:r>
            <a:endParaRPr sz="1400"/>
          </a:p>
          <a:p>
            <a:pPr marL="0" lvl="0" indent="0" algn="l" rtl="0">
              <a:lnSpc>
                <a:spcPct val="100000"/>
              </a:lnSpc>
              <a:spcBef>
                <a:spcPts val="0"/>
              </a:spcBef>
              <a:spcAft>
                <a:spcPts val="0"/>
              </a:spcAft>
              <a:buSzPts val="1400"/>
              <a:buNone/>
            </a:pPr>
            <a:r>
              <a:rPr lang="en-US" sz="1400"/>
              <a:t>An HTML page can use more than one CSS style sheet. To do this it could have a element for every CSS file it uses. For example, some authors use one CSS file to control the presentation (such as fonts and colors) and a second to control the layout.</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r>
              <a:rPr lang="en-US" sz="1400">
                <a:solidFill>
                  <a:srgbClr val="FF0000"/>
                </a:solidFill>
              </a:rPr>
              <a:t>Practice :</a:t>
            </a:r>
            <a:r>
              <a:rPr lang="en-US" sz="1400"/>
              <a:t> </a:t>
            </a:r>
            <a:endParaRPr sz="1400"/>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https://github.com/v76s/Clarusway/blob/master/HTML%20CSS%20Javascript/External_Css.html</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9"/>
        <p:cNvGrpSpPr/>
        <p:nvPr/>
      </p:nvGrpSpPr>
      <p:grpSpPr>
        <a:xfrm>
          <a:off x="0" y="0"/>
          <a:ext cx="0" cy="0"/>
          <a:chOff x="0" y="0"/>
          <a:chExt cx="0" cy="0"/>
        </a:xfrm>
      </p:grpSpPr>
      <p:sp>
        <p:nvSpPr>
          <p:cNvPr id="2340" name="Google Shape;2340;g1c5d889253f_1_4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1" name="Google Shape;2341;g1c5d889253f_1_48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1c5d889253f_1_4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6" name="Google Shape;2346;g1c5d889253f_1_48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400" b="1">
                <a:solidFill>
                  <a:schemeClr val="dk1"/>
                </a:solidFill>
                <a:highlight>
                  <a:srgbClr val="FBFBFB"/>
                </a:highlight>
              </a:rPr>
              <a:t>Cascading order is a sorting system consisting of rules by which declarations are sorted out</a:t>
            </a:r>
            <a:endParaRPr sz="1400" b="1">
              <a:solidFill>
                <a:schemeClr val="dk1"/>
              </a:solidFill>
              <a:highlight>
                <a:srgbClr val="FBFBFB"/>
              </a:highlight>
            </a:endParaRPr>
          </a:p>
          <a:p>
            <a:pPr marL="0" lvl="0" indent="0" algn="l" rtl="0">
              <a:lnSpc>
                <a:spcPct val="100000"/>
              </a:lnSpc>
              <a:spcBef>
                <a:spcPts val="0"/>
              </a:spcBef>
              <a:spcAft>
                <a:spcPts val="0"/>
              </a:spcAft>
              <a:buNone/>
            </a:pPr>
            <a:r>
              <a:rPr lang="en-US" sz="1400" b="1">
                <a:solidFill>
                  <a:schemeClr val="dk1"/>
                </a:solidFill>
                <a:highlight>
                  <a:srgbClr val="FBFBFB"/>
                </a:highlight>
              </a:rPr>
              <a:t> so that there are not conflicts as to which declaration is to influence the presentation. </a:t>
            </a:r>
            <a:endParaRPr sz="1400" b="1">
              <a:solidFill>
                <a:schemeClr val="dk1"/>
              </a:solidFill>
              <a:highlight>
                <a:srgbClr val="FBFBFB"/>
              </a:highlight>
            </a:endParaRPr>
          </a:p>
          <a:p>
            <a:pPr marL="0" lvl="0" indent="0" algn="l" rtl="0">
              <a:lnSpc>
                <a:spcPct val="100000"/>
              </a:lnSpc>
              <a:spcBef>
                <a:spcPts val="0"/>
              </a:spcBef>
              <a:spcAft>
                <a:spcPts val="0"/>
              </a:spcAft>
              <a:buNone/>
            </a:pPr>
            <a:r>
              <a:rPr lang="en-US" sz="1400" b="1">
                <a:solidFill>
                  <a:schemeClr val="dk1"/>
                </a:solidFill>
                <a:highlight>
                  <a:srgbClr val="FBFBFB"/>
                </a:highlight>
              </a:rPr>
              <a:t>The sorting begins with rule no 1. If a match is found the search is over. </a:t>
            </a:r>
            <a:endParaRPr sz="1400" b="1">
              <a:solidFill>
                <a:schemeClr val="dk1"/>
              </a:solidFill>
              <a:highlight>
                <a:srgbClr val="FBFBFB"/>
              </a:highlight>
            </a:endParaRPr>
          </a:p>
          <a:p>
            <a:pPr marL="0" lvl="0" indent="0" algn="l" rtl="0">
              <a:lnSpc>
                <a:spcPct val="100000"/>
              </a:lnSpc>
              <a:spcBef>
                <a:spcPts val="0"/>
              </a:spcBef>
              <a:spcAft>
                <a:spcPts val="0"/>
              </a:spcAft>
              <a:buNone/>
            </a:pPr>
            <a:r>
              <a:rPr lang="en-US" sz="1400" b="1">
                <a:solidFill>
                  <a:schemeClr val="dk1"/>
                </a:solidFill>
                <a:highlight>
                  <a:srgbClr val="FBFBFB"/>
                </a:highlight>
              </a:rPr>
              <a:t>If there is no match under rule no 1 the search continues under rule no 2 and so on.</a:t>
            </a:r>
            <a:endParaRPr sz="1400" b="1"/>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1"/>
        <p:cNvGrpSpPr/>
        <p:nvPr/>
      </p:nvGrpSpPr>
      <p:grpSpPr>
        <a:xfrm>
          <a:off x="0" y="0"/>
          <a:ext cx="0" cy="0"/>
          <a:chOff x="0" y="0"/>
          <a:chExt cx="0" cy="0"/>
        </a:xfrm>
      </p:grpSpPr>
      <p:sp>
        <p:nvSpPr>
          <p:cNvPr id="2352" name="Google Shape;2352;g1c5d889253f_1_4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3" name="Google Shape;2353;g1c5d889253f_1_48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BDC1C6"/>
                </a:solidFill>
                <a:highlight>
                  <a:srgbClr val="000000"/>
                </a:highlight>
              </a:rPr>
              <a:t>Inline CSS has the highest priority, then comes Internal/Embedded followed by External CSS which has the least priority</a:t>
            </a:r>
            <a:endParaRPr sz="1400">
              <a:solidFill>
                <a:srgbClr val="BDC1C6"/>
              </a:solidFill>
              <a:highlight>
                <a:srgbClr val="000000"/>
              </a:highlight>
            </a:endParaRPr>
          </a:p>
          <a:p>
            <a:pPr marL="0" lvl="0" indent="0" algn="l" rtl="0">
              <a:lnSpc>
                <a:spcPct val="100000"/>
              </a:lnSpc>
              <a:spcBef>
                <a:spcPts val="0"/>
              </a:spcBef>
              <a:spcAft>
                <a:spcPts val="0"/>
              </a:spcAft>
              <a:buSzPts val="1400"/>
              <a:buNone/>
            </a:pPr>
            <a:endParaRPr sz="1400">
              <a:solidFill>
                <a:srgbClr val="BDC1C6"/>
              </a:solidFill>
              <a:highlight>
                <a:srgbClr val="000000"/>
              </a:highlight>
            </a:endParaRPr>
          </a:p>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https://github.com/v76s/Clarusway/blob/master/HTML%20CSS%20Javascript/Multiple_Styles.html</a:t>
            </a: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873ac69437_0_56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873ac69437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What is the latest HTML version? Please give your answers from Pear Deck.</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The latest version of HTML is 5, where CSS is 3.  </a:t>
            </a:r>
            <a:endParaRPr sz="1400"/>
          </a:p>
          <a:p>
            <a:pPr marL="0" lvl="0" indent="0" algn="l" rtl="0">
              <a:spcBef>
                <a:spcPts val="0"/>
              </a:spcBef>
              <a:spcAft>
                <a:spcPts val="0"/>
              </a:spcAft>
              <a:buNone/>
            </a:pPr>
            <a:r>
              <a:rPr lang="en-US" sz="1400"/>
              <a:t>About css4:</a:t>
            </a:r>
            <a:endParaRPr sz="1400"/>
          </a:p>
          <a:p>
            <a:pPr marL="0" lvl="0" indent="0" algn="l" rtl="0">
              <a:spcBef>
                <a:spcPts val="0"/>
              </a:spcBef>
              <a:spcAft>
                <a:spcPts val="0"/>
              </a:spcAft>
              <a:buNone/>
            </a:pPr>
            <a:r>
              <a:rPr lang="en-US" sz="1400" u="sng">
                <a:solidFill>
                  <a:schemeClr val="hlink"/>
                </a:solidFill>
                <a:hlinkClick r:id="rId3"/>
              </a:rPr>
              <a:t>https://css-tricks.com/css4/</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 This is a Pear Deck Multiple Choice Slide. Your current options are: A: HTML 3, B: HTML 4, C: HTML 5, D: HTML 6, </a:t>
            </a:r>
            <a:endParaRPr sz="1400"/>
          </a:p>
          <a:p>
            <a:pPr marL="0" lvl="0" indent="0" algn="l" rtl="0">
              <a:spcBef>
                <a:spcPts val="0"/>
              </a:spcBef>
              <a:spcAft>
                <a:spcPts val="0"/>
              </a:spcAft>
              <a:buNone/>
            </a:pPr>
            <a:r>
              <a:rPr lang="en-US" sz="1400"/>
              <a:t>🍐  To edit the type of question or choices, go back to the "Ask Students a Question" in the Pear Deck sidebar.</a:t>
            </a:r>
            <a:endParaRPr sz="1400"/>
          </a:p>
          <a:p>
            <a:pPr marL="0" lvl="0" indent="0" algn="l" rtl="0">
              <a:spcBef>
                <a:spcPts val="0"/>
              </a:spcBef>
              <a:spcAft>
                <a:spcPts val="0"/>
              </a:spcAft>
              <a:buNone/>
            </a:pPr>
            <a:endParaRPr sz="140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g1c5d889253f_1_4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1" name="Google Shape;2361;g1c5d889253f_1_49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This is a Pear Deck Multiple Choice Slide. Your current options are: A: Browser default, B: External CSS file, C: Internal CSS, D: Inline CSS, </a:t>
            </a:r>
            <a:endParaRPr/>
          </a:p>
          <a:p>
            <a:pPr marL="0" lvl="0" indent="0" algn="l" rtl="0">
              <a:lnSpc>
                <a:spcPct val="100000"/>
              </a:lnSpc>
              <a:spcBef>
                <a:spcPts val="0"/>
              </a:spcBef>
              <a:spcAft>
                <a:spcPts val="0"/>
              </a:spcAft>
              <a:buSzPts val="1400"/>
              <a:buNone/>
            </a:pPr>
            <a:r>
              <a:rPr lang="en-US"/>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1c5d889253f_1_4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0" name="Google Shape;2370;g1c5d889253f_1_49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g1c5d889253f_1_4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5" name="Google Shape;2375;g1c5d889253f_1_49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1c5d889253f_1_4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2" name="Google Shape;2382;g1c5d889253f_1_49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1c5d889253f_1_5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8" name="Google Shape;2528;g1c5d889253f_1_50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In CSS, the term "box model" is used when talking about design and layout.</a:t>
            </a:r>
            <a:endParaRPr sz="140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The CSS box model is essentially a box that wraps around every HTML element. It consists of: margins, borders, padding, and the actual content. The image below illustrates the box model:</a:t>
            </a:r>
            <a:endParaRPr sz="140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US" sz="1400" b="1">
                <a:solidFill>
                  <a:srgbClr val="FF0000"/>
                </a:solidFill>
                <a:highlight>
                  <a:srgbClr val="FFFFFF"/>
                </a:highlight>
                <a:latin typeface="Verdana"/>
                <a:ea typeface="Verdana"/>
                <a:cs typeface="Verdana"/>
                <a:sym typeface="Verdana"/>
              </a:rPr>
              <a:t>Explain details of padding, border, margin by drawing a figure in draw.io</a:t>
            </a:r>
            <a:endParaRPr sz="1400" b="1">
              <a:solidFill>
                <a:srgbClr val="FF0000"/>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US" sz="1400" b="1">
                <a:solidFill>
                  <a:srgbClr val="FF0000"/>
                </a:solidFill>
                <a:highlight>
                  <a:srgbClr val="FFFFFF"/>
                </a:highlight>
                <a:latin typeface="Verdana"/>
                <a:ea typeface="Verdana"/>
                <a:cs typeface="Verdana"/>
                <a:sym typeface="Verdana"/>
              </a:rPr>
              <a:t>Display and explain the details of developer tools in Chrome, “Calculated” and etc.</a:t>
            </a:r>
            <a:endParaRPr sz="1400" b="1">
              <a:solidFill>
                <a:srgbClr val="FF0000"/>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1400"/>
              </a:spcBef>
              <a:spcAft>
                <a:spcPts val="0"/>
              </a:spcAft>
              <a:buSzPts val="1400"/>
              <a:buNone/>
            </a:pPr>
            <a:endParaRPr sz="140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g1c5d889253f_1_5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6" name="Google Shape;2536;g1c5d889253f_1_50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1c5d889253f_1_5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1" name="Google Shape;2541;g1c5d889253f_1_50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6"/>
        <p:cNvGrpSpPr/>
        <p:nvPr/>
      </p:nvGrpSpPr>
      <p:grpSpPr>
        <a:xfrm>
          <a:off x="0" y="0"/>
          <a:ext cx="0" cy="0"/>
          <a:chOff x="0" y="0"/>
          <a:chExt cx="0" cy="0"/>
        </a:xfrm>
      </p:grpSpPr>
      <p:sp>
        <p:nvSpPr>
          <p:cNvPr id="2547" name="Google Shape;2547;g1c5d889253f_1_5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8" name="Google Shape;2548;g1c5d889253f_1_50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None/>
            </a:pPr>
            <a:r>
              <a:rPr lang="en-US" sz="1400" u="sng">
                <a:solidFill>
                  <a:schemeClr val="hlink"/>
                </a:solidFill>
                <a:hlinkClick r:id="rId3"/>
              </a:rPr>
              <a:t>https://github.com/v76s/Clarusway/blob/master/HTML%20CSS%20Javascript/CSS_Element_Selector.html</a:t>
            </a:r>
            <a:endParaRPr sz="1400"/>
          </a:p>
          <a:p>
            <a:pPr marL="0" lvl="0" indent="0" algn="l" rtl="0">
              <a:lnSpc>
                <a:spcPct val="100000"/>
              </a:lnSpc>
              <a:spcBef>
                <a:spcPts val="0"/>
              </a:spcBef>
              <a:spcAft>
                <a:spcPts val="0"/>
              </a:spcAft>
              <a:buNone/>
            </a:pPr>
            <a:endParaRPr sz="1400"/>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g1c5d889253f_1_5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0" name="Google Shape;2560;g1c5d889253f_1_50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500"/>
              <a:t>Its possible to have user defined selector ID’s.</a:t>
            </a:r>
            <a:endParaRPr sz="1500"/>
          </a:p>
          <a:p>
            <a:pPr marL="0" lvl="0" indent="0" algn="l" rtl="0">
              <a:lnSpc>
                <a:spcPct val="100000"/>
              </a:lnSpc>
              <a:spcBef>
                <a:spcPts val="0"/>
              </a:spcBef>
              <a:spcAft>
                <a:spcPts val="0"/>
              </a:spcAft>
              <a:buSzPts val="1400"/>
              <a:buNone/>
            </a:pPr>
            <a:endParaRPr sz="1500"/>
          </a:p>
          <a:p>
            <a:pPr marL="0" lvl="0" indent="0" algn="l" rtl="0">
              <a:lnSpc>
                <a:spcPct val="100000"/>
              </a:lnSpc>
              <a:spcBef>
                <a:spcPts val="0"/>
              </a:spcBef>
              <a:spcAft>
                <a:spcPts val="0"/>
              </a:spcAft>
              <a:buSzPts val="1400"/>
              <a:buNone/>
            </a:pPr>
            <a:r>
              <a:rPr lang="en-US" sz="1500">
                <a:solidFill>
                  <a:srgbClr val="FF0000"/>
                </a:solidFill>
              </a:rPr>
              <a:t>Practice : </a:t>
            </a:r>
            <a:endParaRPr sz="1500">
              <a:solidFill>
                <a:srgbClr val="FF0000"/>
              </a:solidFill>
            </a:endParaRPr>
          </a:p>
          <a:p>
            <a:pPr marL="0" lvl="0" indent="0" algn="l" rtl="0">
              <a:lnSpc>
                <a:spcPct val="100000"/>
              </a:lnSpc>
              <a:spcBef>
                <a:spcPts val="0"/>
              </a:spcBef>
              <a:spcAft>
                <a:spcPts val="0"/>
              </a:spcAft>
              <a:buSzPts val="1400"/>
              <a:buNone/>
            </a:pPr>
            <a:r>
              <a:rPr lang="en-US" sz="1500" u="sng">
                <a:solidFill>
                  <a:schemeClr val="hlink"/>
                </a:solidFill>
                <a:hlinkClick r:id="rId3"/>
              </a:rPr>
              <a:t>https://github.com/v76s/Clarusway/blob/master/HTML%20CSS%20Javascript/CSS_ID_Selector.html</a:t>
            </a:r>
            <a:endParaRPr sz="1500"/>
          </a:p>
          <a:p>
            <a:pPr marL="0" lvl="0" indent="0" algn="l" rtl="0">
              <a:lnSpc>
                <a:spcPct val="100000"/>
              </a:lnSpc>
              <a:spcBef>
                <a:spcPts val="0"/>
              </a:spcBef>
              <a:spcAft>
                <a:spcPts val="0"/>
              </a:spcAft>
              <a:buSzPts val="1400"/>
              <a:buNone/>
            </a:pPr>
            <a:endParaRPr sz="150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0"/>
        <p:cNvGrpSpPr/>
        <p:nvPr/>
      </p:nvGrpSpPr>
      <p:grpSpPr>
        <a:xfrm>
          <a:off x="0" y="0"/>
          <a:ext cx="0" cy="0"/>
          <a:chOff x="0" y="0"/>
          <a:chExt cx="0" cy="0"/>
        </a:xfrm>
      </p:grpSpPr>
      <p:sp>
        <p:nvSpPr>
          <p:cNvPr id="2571" name="Google Shape;2571;g1c5d889253f_1_5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2" name="Google Shape;2572;g1c5d889253f_1_5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endParaRPr sz="1400"/>
          </a:p>
          <a:p>
            <a:pPr marL="0" lvl="0" indent="0" algn="l" rtl="0">
              <a:lnSpc>
                <a:spcPct val="100000"/>
              </a:lnSpc>
              <a:spcBef>
                <a:spcPts val="0"/>
              </a:spcBef>
              <a:spcAft>
                <a:spcPts val="0"/>
              </a:spcAft>
              <a:buSzPts val="1400"/>
              <a:buNone/>
            </a:pPr>
            <a:r>
              <a:rPr lang="en-US" sz="1400" b="1">
                <a:solidFill>
                  <a:srgbClr val="FF0000"/>
                </a:solidFill>
              </a:rPr>
              <a:t>Practice : </a:t>
            </a:r>
            <a:endParaRPr sz="1400" b="1">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https://github.com/v76s/Clarusway/blob/master/HTML%20CSS%20Javascript/CSS_Class_Selector.html</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This session is just an introduction to HTML, after working on the details for HTML we’ll start working on the CSS as well. </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r>
              <a:rPr lang="en-US" sz="1400"/>
              <a:t>HTML and CSS </a:t>
            </a:r>
            <a:r>
              <a:rPr lang="en-US" sz="1400">
                <a:solidFill>
                  <a:srgbClr val="333333"/>
                </a:solidFill>
                <a:highlight>
                  <a:srgbClr val="FFFFFF"/>
                </a:highlight>
              </a:rPr>
              <a:t>are two of the core technologies for building Web pages. </a:t>
            </a:r>
            <a:endParaRPr sz="1400">
              <a:solidFill>
                <a:srgbClr val="333333"/>
              </a:solidFill>
              <a:highlight>
                <a:srgbClr val="FFFFFF"/>
              </a:highlight>
            </a:endParaRPr>
          </a:p>
          <a:p>
            <a:pPr marL="0" lvl="0" indent="0" algn="l" rtl="0">
              <a:lnSpc>
                <a:spcPct val="100000"/>
              </a:lnSpc>
              <a:spcBef>
                <a:spcPts val="0"/>
              </a:spcBef>
              <a:spcAft>
                <a:spcPts val="0"/>
              </a:spcAft>
              <a:buSzPts val="1400"/>
              <a:buNone/>
            </a:pPr>
            <a:r>
              <a:rPr lang="en-US" sz="1400">
                <a:solidFill>
                  <a:srgbClr val="333333"/>
                </a:solidFill>
                <a:highlight>
                  <a:srgbClr val="FFFFFF"/>
                </a:highlight>
              </a:rPr>
              <a:t>HTML provides the </a:t>
            </a:r>
            <a:r>
              <a:rPr lang="en-US" sz="1400" i="1">
                <a:solidFill>
                  <a:srgbClr val="333333"/>
                </a:solidFill>
                <a:highlight>
                  <a:srgbClr val="FFFFFF"/>
                </a:highlight>
              </a:rPr>
              <a:t>structure</a:t>
            </a:r>
            <a:r>
              <a:rPr lang="en-US" sz="1400">
                <a:solidFill>
                  <a:srgbClr val="333333"/>
                </a:solidFill>
                <a:highlight>
                  <a:srgbClr val="FFFFFF"/>
                </a:highlight>
              </a:rPr>
              <a:t> of the page, CSS the visual </a:t>
            </a:r>
            <a:r>
              <a:rPr lang="en-US" sz="1400" i="1">
                <a:solidFill>
                  <a:srgbClr val="333333"/>
                </a:solidFill>
                <a:highlight>
                  <a:srgbClr val="FFFFFF"/>
                </a:highlight>
              </a:rPr>
              <a:t>layout,</a:t>
            </a:r>
            <a:r>
              <a:rPr lang="en-US" sz="1400">
                <a:solidFill>
                  <a:srgbClr val="333333"/>
                </a:solidFill>
                <a:highlight>
                  <a:srgbClr val="FFFFFF"/>
                </a:highlight>
              </a:rPr>
              <a:t> for a variety of devices. </a:t>
            </a:r>
            <a:endParaRPr sz="1400">
              <a:solidFill>
                <a:srgbClr val="333333"/>
              </a:solidFill>
              <a:highlight>
                <a:srgbClr val="FFFFFF"/>
              </a:highlight>
            </a:endParaRPr>
          </a:p>
          <a:p>
            <a:pPr marL="0" lvl="0" indent="0" algn="l" rtl="0">
              <a:lnSpc>
                <a:spcPct val="100000"/>
              </a:lnSpc>
              <a:spcBef>
                <a:spcPts val="0"/>
              </a:spcBef>
              <a:spcAft>
                <a:spcPts val="0"/>
              </a:spcAft>
              <a:buSzPts val="1400"/>
              <a:buNone/>
            </a:pPr>
            <a:r>
              <a:rPr lang="en-US" sz="1400">
                <a:solidFill>
                  <a:srgbClr val="333333"/>
                </a:solidFill>
                <a:highlight>
                  <a:srgbClr val="FFFFFF"/>
                </a:highlight>
              </a:rPr>
              <a:t>Along with </a:t>
            </a:r>
            <a:r>
              <a:rPr lang="en-US" sz="1400">
                <a:solidFill>
                  <a:srgbClr val="006EC6"/>
                </a:solidFill>
                <a:highlight>
                  <a:srgbClr val="FFFFFF"/>
                </a:highlight>
                <a:uFill>
                  <a:noFill/>
                </a:uFill>
                <a:hlinkClick r:id="rId3">
                  <a:extLst>
                    <a:ext uri="{A12FA001-AC4F-418D-AE19-62706E023703}">
                      <ahyp:hlinkClr xmlns:ahyp="http://schemas.microsoft.com/office/drawing/2018/hyperlinkcolor" val="tx"/>
                    </a:ext>
                  </a:extLst>
                </a:hlinkClick>
              </a:rPr>
              <a:t>graphics</a:t>
            </a:r>
            <a:r>
              <a:rPr lang="en-US" sz="1400">
                <a:solidFill>
                  <a:srgbClr val="333333"/>
                </a:solidFill>
                <a:highlight>
                  <a:srgbClr val="FFFFFF"/>
                </a:highlight>
              </a:rPr>
              <a:t> and </a:t>
            </a:r>
            <a:r>
              <a:rPr lang="en-US" sz="1400">
                <a:solidFill>
                  <a:srgbClr val="006EC6"/>
                </a:solidFill>
                <a:highlight>
                  <a:srgbClr val="FFFFFF"/>
                </a:highlight>
                <a:uFill>
                  <a:noFill/>
                </a:uFill>
                <a:hlinkClick r:id="rId4">
                  <a:extLst>
                    <a:ext uri="{A12FA001-AC4F-418D-AE19-62706E023703}">
                      <ahyp:hlinkClr xmlns:ahyp="http://schemas.microsoft.com/office/drawing/2018/hyperlinkcolor" val="tx"/>
                    </a:ext>
                  </a:extLst>
                </a:hlinkClick>
              </a:rPr>
              <a:t>scripting</a:t>
            </a:r>
            <a:r>
              <a:rPr lang="en-US" sz="1400">
                <a:solidFill>
                  <a:srgbClr val="333333"/>
                </a:solidFill>
                <a:highlight>
                  <a:srgbClr val="FFFFFF"/>
                </a:highlight>
              </a:rPr>
              <a:t>, HTML and CSS are the basis of building Web pages and Web Applications. </a:t>
            </a:r>
            <a:endParaRPr sz="1400">
              <a:solidFill>
                <a:srgbClr val="333333"/>
              </a:solidFill>
              <a:highlight>
                <a:srgbClr val="FFFFFF"/>
              </a:highlight>
            </a:endParaRPr>
          </a:p>
          <a:p>
            <a:pPr marL="0" lvl="0" indent="0" algn="l" rtl="0">
              <a:lnSpc>
                <a:spcPct val="100000"/>
              </a:lnSpc>
              <a:spcBef>
                <a:spcPts val="0"/>
              </a:spcBef>
              <a:spcAft>
                <a:spcPts val="0"/>
              </a:spcAft>
              <a:buSzPts val="1400"/>
              <a:buNone/>
            </a:pPr>
            <a:endParaRPr sz="1400">
              <a:solidFill>
                <a:srgbClr val="333333"/>
              </a:solidFill>
              <a:highlight>
                <a:srgbClr val="FFFFFF"/>
              </a:highlight>
            </a:endParaRPr>
          </a:p>
          <a:p>
            <a:pPr marL="0" lvl="0" indent="0" algn="l" rtl="0">
              <a:lnSpc>
                <a:spcPct val="100000"/>
              </a:lnSpc>
              <a:spcBef>
                <a:spcPts val="0"/>
              </a:spcBef>
              <a:spcAft>
                <a:spcPts val="0"/>
              </a:spcAft>
              <a:buSzPts val="1400"/>
              <a:buNone/>
            </a:pPr>
            <a:r>
              <a:rPr lang="en-US" sz="1400" b="1">
                <a:solidFill>
                  <a:srgbClr val="FF0000"/>
                </a:solidFill>
              </a:rPr>
              <a:t>HTML </a:t>
            </a:r>
            <a:r>
              <a:rPr lang="en-US" sz="1400">
                <a:solidFill>
                  <a:srgbClr val="33475B"/>
                </a:solidFill>
              </a:rPr>
              <a:t>provides the </a:t>
            </a:r>
            <a:r>
              <a:rPr lang="en-US" sz="1400" i="1">
                <a:solidFill>
                  <a:srgbClr val="33475B"/>
                </a:solidFill>
              </a:rPr>
              <a:t>basic structure</a:t>
            </a:r>
            <a:r>
              <a:rPr lang="en-US" sz="1400">
                <a:solidFill>
                  <a:srgbClr val="33475B"/>
                </a:solidFill>
              </a:rPr>
              <a:t> of sites, which is enhanced and modified by other technologies like CSS and JavaScript.</a:t>
            </a:r>
            <a:endParaRPr sz="1400">
              <a:solidFill>
                <a:srgbClr val="33475B"/>
              </a:solidFill>
            </a:endParaRPr>
          </a:p>
          <a:p>
            <a:pPr marL="0" lvl="0" indent="0" algn="l" rtl="0">
              <a:lnSpc>
                <a:spcPct val="100000"/>
              </a:lnSpc>
              <a:spcBef>
                <a:spcPts val="0"/>
              </a:spcBef>
              <a:spcAft>
                <a:spcPts val="0"/>
              </a:spcAft>
              <a:buSzPts val="1400"/>
              <a:buNone/>
            </a:pPr>
            <a:endParaRPr sz="1400">
              <a:solidFill>
                <a:srgbClr val="33475B"/>
              </a:solidFill>
            </a:endParaRPr>
          </a:p>
          <a:p>
            <a:pPr marL="0" lvl="0" indent="0" algn="l" rtl="0">
              <a:lnSpc>
                <a:spcPct val="100000"/>
              </a:lnSpc>
              <a:spcBef>
                <a:spcPts val="0"/>
              </a:spcBef>
              <a:spcAft>
                <a:spcPts val="0"/>
              </a:spcAft>
              <a:buSzPts val="1400"/>
              <a:buNone/>
            </a:pPr>
            <a:r>
              <a:rPr lang="en-US" sz="1400" b="1">
                <a:solidFill>
                  <a:srgbClr val="FF0000"/>
                </a:solidFill>
              </a:rPr>
              <a:t>CSS </a:t>
            </a:r>
            <a:r>
              <a:rPr lang="en-US" sz="1400">
                <a:solidFill>
                  <a:srgbClr val="33475B"/>
                </a:solidFill>
              </a:rPr>
              <a:t>is used to control </a:t>
            </a:r>
            <a:r>
              <a:rPr lang="en-US" sz="1400" i="1">
                <a:solidFill>
                  <a:srgbClr val="33475B"/>
                </a:solidFill>
              </a:rPr>
              <a:t>presentation, formatting, and layout</a:t>
            </a:r>
            <a:r>
              <a:rPr lang="en-US" sz="1400">
                <a:solidFill>
                  <a:srgbClr val="33475B"/>
                </a:solidFill>
              </a:rPr>
              <a:t>.</a:t>
            </a:r>
            <a:endParaRPr sz="1400">
              <a:solidFill>
                <a:srgbClr val="33475B"/>
              </a:solidFill>
            </a:endParaRPr>
          </a:p>
          <a:p>
            <a:pPr marL="0" lvl="0" indent="0" algn="l" rtl="0">
              <a:lnSpc>
                <a:spcPct val="100000"/>
              </a:lnSpc>
              <a:spcBef>
                <a:spcPts val="0"/>
              </a:spcBef>
              <a:spcAft>
                <a:spcPts val="0"/>
              </a:spcAft>
              <a:buSzPts val="1400"/>
              <a:buNone/>
            </a:pPr>
            <a:endParaRPr sz="1400">
              <a:solidFill>
                <a:srgbClr val="33475B"/>
              </a:solidFill>
            </a:endParaRPr>
          </a:p>
          <a:p>
            <a:pPr marL="0" lvl="0" indent="0" algn="l" rtl="0">
              <a:lnSpc>
                <a:spcPct val="100000"/>
              </a:lnSpc>
              <a:spcBef>
                <a:spcPts val="0"/>
              </a:spcBef>
              <a:spcAft>
                <a:spcPts val="0"/>
              </a:spcAft>
              <a:buSzPts val="1400"/>
              <a:buNone/>
            </a:pPr>
            <a:r>
              <a:rPr lang="en-US" sz="1400" b="1">
                <a:solidFill>
                  <a:srgbClr val="FF0000"/>
                </a:solidFill>
              </a:rPr>
              <a:t>JavaScript </a:t>
            </a:r>
            <a:r>
              <a:rPr lang="en-US" sz="1400">
                <a:solidFill>
                  <a:srgbClr val="33475B"/>
                </a:solidFill>
              </a:rPr>
              <a:t>is used to control the </a:t>
            </a:r>
            <a:r>
              <a:rPr lang="en-US" sz="1400" i="1">
                <a:solidFill>
                  <a:srgbClr val="33475B"/>
                </a:solidFill>
              </a:rPr>
              <a:t>behavior</a:t>
            </a:r>
            <a:r>
              <a:rPr lang="en-US" sz="1400">
                <a:solidFill>
                  <a:srgbClr val="33475B"/>
                </a:solidFill>
              </a:rPr>
              <a:t> of different elements.</a:t>
            </a:r>
            <a:endParaRPr sz="1400">
              <a:solidFill>
                <a:srgbClr val="33475B"/>
              </a:solidFill>
            </a:endParaRPr>
          </a:p>
          <a:p>
            <a:pPr marL="0" lvl="0" indent="0" algn="l" rtl="0">
              <a:lnSpc>
                <a:spcPct val="100000"/>
              </a:lnSpc>
              <a:spcBef>
                <a:spcPts val="0"/>
              </a:spcBef>
              <a:spcAft>
                <a:spcPts val="0"/>
              </a:spcAft>
              <a:buSzPts val="1400"/>
              <a:buNone/>
            </a:pPr>
            <a:endParaRPr sz="1400">
              <a:solidFill>
                <a:srgbClr val="33475B"/>
              </a:solidFill>
            </a:endParaRPr>
          </a:p>
          <a:p>
            <a:pPr marL="0" lvl="0" indent="0" algn="l" rtl="0">
              <a:lnSpc>
                <a:spcPct val="100000"/>
              </a:lnSpc>
              <a:spcBef>
                <a:spcPts val="0"/>
              </a:spcBef>
              <a:spcAft>
                <a:spcPts val="0"/>
              </a:spcAft>
              <a:buSzPts val="1400"/>
              <a:buNone/>
            </a:pPr>
            <a:r>
              <a:rPr lang="en-US" sz="1400">
                <a:solidFill>
                  <a:srgbClr val="33475B"/>
                </a:solidFill>
              </a:rPr>
              <a:t>From this aspect of view we may consider that Html and CSS are </a:t>
            </a:r>
            <a:endParaRPr sz="1400">
              <a:solidFill>
                <a:srgbClr val="33475B"/>
              </a:solidFill>
            </a:endParaRPr>
          </a:p>
          <a:p>
            <a:pPr marL="0" lvl="0" indent="0" algn="l" rtl="0">
              <a:lnSpc>
                <a:spcPct val="100000"/>
              </a:lnSpc>
              <a:spcBef>
                <a:spcPts val="0"/>
              </a:spcBef>
              <a:spcAft>
                <a:spcPts val="0"/>
              </a:spcAft>
              <a:buSzPts val="1400"/>
              <a:buNone/>
            </a:pPr>
            <a:r>
              <a:rPr lang="en-US" sz="1400">
                <a:solidFill>
                  <a:srgbClr val="33475B"/>
                </a:solidFill>
              </a:rPr>
              <a:t>controlling the static state of the rendered page, </a:t>
            </a:r>
            <a:endParaRPr sz="1400">
              <a:solidFill>
                <a:srgbClr val="33475B"/>
              </a:solidFill>
            </a:endParaRPr>
          </a:p>
          <a:p>
            <a:pPr marL="0" lvl="0" indent="0" algn="l" rtl="0">
              <a:lnSpc>
                <a:spcPct val="100000"/>
              </a:lnSpc>
              <a:spcBef>
                <a:spcPts val="0"/>
              </a:spcBef>
              <a:spcAft>
                <a:spcPts val="0"/>
              </a:spcAft>
              <a:buSzPts val="1400"/>
              <a:buNone/>
            </a:pPr>
            <a:r>
              <a:rPr lang="en-US" sz="1400">
                <a:solidFill>
                  <a:srgbClr val="33475B"/>
                </a:solidFill>
              </a:rPr>
              <a:t>where Javascript controls the dynamic state, </a:t>
            </a:r>
            <a:endParaRPr sz="1400">
              <a:solidFill>
                <a:srgbClr val="33475B"/>
              </a:solidFill>
            </a:endParaRPr>
          </a:p>
          <a:p>
            <a:pPr marL="0" lvl="0" indent="0" algn="l" rtl="0">
              <a:lnSpc>
                <a:spcPct val="100000"/>
              </a:lnSpc>
              <a:spcBef>
                <a:spcPts val="0"/>
              </a:spcBef>
              <a:spcAft>
                <a:spcPts val="0"/>
              </a:spcAft>
              <a:buSzPts val="1400"/>
              <a:buNone/>
            </a:pPr>
            <a:r>
              <a:rPr lang="en-US" sz="1400">
                <a:solidFill>
                  <a:srgbClr val="33475B"/>
                </a:solidFill>
              </a:rPr>
              <a:t>the dynamic interaction of the frontend with the user. </a:t>
            </a:r>
            <a:endParaRPr sz="1400">
              <a:solidFill>
                <a:srgbClr val="33475B"/>
              </a:solidFill>
            </a:endParaRPr>
          </a:p>
          <a:p>
            <a:pPr marL="0" lvl="0" indent="0" algn="l" rtl="0">
              <a:lnSpc>
                <a:spcPct val="100000"/>
              </a:lnSpc>
              <a:spcBef>
                <a:spcPts val="0"/>
              </a:spcBef>
              <a:spcAft>
                <a:spcPts val="0"/>
              </a:spcAft>
              <a:buSzPts val="1400"/>
              <a:buNone/>
            </a:pPr>
            <a:endParaRPr sz="1400">
              <a:solidFill>
                <a:srgbClr val="33333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873ac69437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3" name="Google Shape;893;g873ac69437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t>The journey that started in 1991 reached the year 2009 with the addition of new versions released in different years, and in 2009, the HTML 5 version was reached and </a:t>
            </a:r>
            <a:r>
              <a:rPr lang="en-US" sz="1400">
                <a:solidFill>
                  <a:srgbClr val="333333"/>
                </a:solidFill>
                <a:highlight>
                  <a:srgbClr val="FFFFFF"/>
                </a:highlight>
              </a:rPr>
              <a:t>ratified as a standard in October of 2014.</a:t>
            </a:r>
            <a:endParaRPr sz="1400"/>
          </a:p>
          <a:p>
            <a:pPr marL="0" lvl="0" indent="0" algn="l" rtl="0">
              <a:lnSpc>
                <a:spcPct val="100000"/>
              </a:lnSpc>
              <a:spcBef>
                <a:spcPts val="0"/>
              </a:spcBef>
              <a:spcAft>
                <a:spcPts val="0"/>
              </a:spcAft>
              <a:buClr>
                <a:schemeClr val="dk1"/>
              </a:buClr>
              <a:buSzPts val="1100"/>
              <a:buFont typeface="Arial"/>
              <a:buNone/>
            </a:pPr>
            <a:endParaRPr sz="1400"/>
          </a:p>
          <a:p>
            <a:pPr marL="0" lvl="0" indent="0" algn="l" rtl="0">
              <a:lnSpc>
                <a:spcPct val="100000"/>
              </a:lnSpc>
              <a:spcBef>
                <a:spcPts val="0"/>
              </a:spcBef>
              <a:spcAft>
                <a:spcPts val="0"/>
              </a:spcAft>
              <a:buClr>
                <a:schemeClr val="dk1"/>
              </a:buClr>
              <a:buSzPts val="1100"/>
              <a:buFont typeface="Arial"/>
              <a:buNone/>
            </a:pPr>
            <a:r>
              <a:rPr lang="en-US" sz="1400"/>
              <a:t>Web sites have been brought to life with the addition of CSS and JavaScript to this journey in 1996.</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1c5d889253f_1_5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4" name="Google Shape;2584;g1c5d889253f_1_5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https://github.com/v76s/Clarusway/blob/master/HTML%20CSS%20Javascript/CSS_Universal_Selector.html</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1c5d889253f_1_5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6" name="Google Shape;2596;g1c5d889253f_1_5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endParaRPr sz="140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9"/>
        <p:cNvGrpSpPr/>
        <p:nvPr/>
      </p:nvGrpSpPr>
      <p:grpSpPr>
        <a:xfrm>
          <a:off x="0" y="0"/>
          <a:ext cx="0" cy="0"/>
          <a:chOff x="0" y="0"/>
          <a:chExt cx="0" cy="0"/>
        </a:xfrm>
      </p:grpSpPr>
      <p:sp>
        <p:nvSpPr>
          <p:cNvPr id="2600" name="Google Shape;2600;g1c5d889253f_1_5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1" name="Google Shape;2601;g1c5d889253f_1_5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400"/>
              <a:buFont typeface="Arial"/>
              <a:buNone/>
            </a:pPr>
            <a:r>
              <a:rPr lang="en-US" sz="1400">
                <a:solidFill>
                  <a:schemeClr val="dk1"/>
                </a:solidFill>
              </a:rPr>
              <a:t>/* Single-line comment */</a:t>
            </a:r>
            <a:endParaRPr sz="1400">
              <a:solidFill>
                <a:schemeClr val="dk1"/>
              </a:solidFill>
            </a:endParaRPr>
          </a:p>
          <a:p>
            <a:pPr marL="0" lvl="0" indent="0" algn="l" rtl="0">
              <a:lnSpc>
                <a:spcPct val="100000"/>
              </a:lnSpc>
              <a:spcBef>
                <a:spcPts val="0"/>
              </a:spcBef>
              <a:spcAft>
                <a:spcPts val="0"/>
              </a:spcAft>
              <a:buNone/>
            </a:pPr>
            <a:r>
              <a:rPr lang="en-US" sz="1400"/>
              <a:t>Very similar to c# and c++ or Javascript.</a:t>
            </a:r>
            <a:endParaRPr sz="1400"/>
          </a:p>
          <a:p>
            <a:pPr marL="0" lvl="0" indent="0" algn="l" rtl="0">
              <a:lnSpc>
                <a:spcPct val="100000"/>
              </a:lnSpc>
              <a:spcBef>
                <a:spcPts val="0"/>
              </a:spcBef>
              <a:spcAft>
                <a:spcPts val="0"/>
              </a:spcAft>
              <a:buNone/>
            </a:pPr>
            <a:r>
              <a:rPr lang="en-US" sz="1400"/>
              <a:t>Star backslash</a:t>
            </a: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r>
              <a:rPr lang="en-US" sz="1400"/>
              <a:t>Lets add some comments in our css file. </a:t>
            </a:r>
            <a:endParaRPr sz="140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1c5d889253f_1_5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8" name="Google Shape;2608;g1c5d889253f_1_5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Demonstration is in the following slides ; </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6"/>
        <p:cNvGrpSpPr/>
        <p:nvPr/>
      </p:nvGrpSpPr>
      <p:grpSpPr>
        <a:xfrm>
          <a:off x="0" y="0"/>
          <a:ext cx="0" cy="0"/>
          <a:chOff x="0" y="0"/>
          <a:chExt cx="0" cy="0"/>
        </a:xfrm>
      </p:grpSpPr>
      <p:sp>
        <p:nvSpPr>
          <p:cNvPr id="2887" name="Google Shape;2887;g1c5d889253f_1_5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8" name="Google Shape;2888;g1c5d889253f_1_54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3"/>
        <p:cNvGrpSpPr/>
        <p:nvPr/>
      </p:nvGrpSpPr>
      <p:grpSpPr>
        <a:xfrm>
          <a:off x="0" y="0"/>
          <a:ext cx="0" cy="0"/>
          <a:chOff x="0" y="0"/>
          <a:chExt cx="0" cy="0"/>
        </a:xfrm>
      </p:grpSpPr>
      <p:sp>
        <p:nvSpPr>
          <p:cNvPr id="2894" name="Google Shape;2894;g1c5d889253f_1_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5" name="Google Shape;2895;g1c5d889253f_1_5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9"/>
        <p:cNvGrpSpPr/>
        <p:nvPr/>
      </p:nvGrpSpPr>
      <p:grpSpPr>
        <a:xfrm>
          <a:off x="0" y="0"/>
          <a:ext cx="0" cy="0"/>
          <a:chOff x="0" y="0"/>
          <a:chExt cx="0" cy="0"/>
        </a:xfrm>
      </p:grpSpPr>
      <p:sp>
        <p:nvSpPr>
          <p:cNvPr id="3040" name="Google Shape;3040;g1c5d889253f_1_5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1" name="Google Shape;3041;g1c5d889253f_1_55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400">
                <a:solidFill>
                  <a:schemeClr val="dk1"/>
                </a:solidFill>
              </a:rPr>
              <a:t>Demonstration is in the following slides ; </a:t>
            </a:r>
            <a:endParaRPr sz="1400"/>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7"/>
        <p:cNvGrpSpPr/>
        <p:nvPr/>
      </p:nvGrpSpPr>
      <p:grpSpPr>
        <a:xfrm>
          <a:off x="0" y="0"/>
          <a:ext cx="0" cy="0"/>
          <a:chOff x="0" y="0"/>
          <a:chExt cx="0" cy="0"/>
        </a:xfrm>
      </p:grpSpPr>
      <p:sp>
        <p:nvSpPr>
          <p:cNvPr id="3048" name="Google Shape;3048;g1c5d889253f_1_5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9" name="Google Shape;3049;g1c5d889253f_1_55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c5d889253f_1_5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5" name="Google Shape;3195;g1c5d889253f_1_57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400">
                <a:solidFill>
                  <a:schemeClr val="dk1"/>
                </a:solidFill>
              </a:rPr>
              <a:t>Demonstration is in the following slides ; </a:t>
            </a:r>
            <a:endParaRPr sz="140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1"/>
        <p:cNvGrpSpPr/>
        <p:nvPr/>
      </p:nvGrpSpPr>
      <p:grpSpPr>
        <a:xfrm>
          <a:off x="0" y="0"/>
          <a:ext cx="0" cy="0"/>
          <a:chOff x="0" y="0"/>
          <a:chExt cx="0" cy="0"/>
        </a:xfrm>
      </p:grpSpPr>
      <p:sp>
        <p:nvSpPr>
          <p:cNvPr id="3202" name="Google Shape;3202;g1c5d889253f_1_5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3" name="Google Shape;3203;g1c5d889253f_1_57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400">
                <a:solidFill>
                  <a:schemeClr val="dk1"/>
                </a:solidFill>
              </a:rPr>
              <a:t>Demonstration is in the following slides ; </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873ac69437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g873ac69437_0_3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t>Due to the rapid increase in popularity, HTML is now considered an official web standard. </a:t>
            </a:r>
            <a:endParaRPr sz="1400"/>
          </a:p>
          <a:p>
            <a:pPr marL="0" lvl="0" indent="0" algn="l" rtl="0">
              <a:lnSpc>
                <a:spcPct val="100000"/>
              </a:lnSpc>
              <a:spcBef>
                <a:spcPts val="0"/>
              </a:spcBef>
              <a:spcAft>
                <a:spcPts val="0"/>
              </a:spcAft>
              <a:buClr>
                <a:schemeClr val="dk1"/>
              </a:buClr>
              <a:buSzPts val="1100"/>
              <a:buFont typeface="Arial"/>
              <a:buNone/>
            </a:pPr>
            <a:r>
              <a:rPr lang="en-US" sz="1400"/>
              <a:t>HTML features are controlled and developed by the World Wide Web Consortium (W3C).</a:t>
            </a:r>
            <a:endParaRPr sz="1400"/>
          </a:p>
          <a:p>
            <a:pPr marL="0" lvl="0" indent="0" algn="l" rtl="0">
              <a:lnSpc>
                <a:spcPct val="100000"/>
              </a:lnSpc>
              <a:spcBef>
                <a:spcPts val="0"/>
              </a:spcBef>
              <a:spcAft>
                <a:spcPts val="0"/>
              </a:spcAft>
              <a:buClr>
                <a:schemeClr val="dk1"/>
              </a:buClr>
              <a:buSzPts val="1100"/>
              <a:buFont typeface="Arial"/>
              <a:buNone/>
            </a:pPr>
            <a:endParaRPr sz="1400" b="1"/>
          </a:p>
          <a:p>
            <a:pPr marL="0" lvl="0" indent="0" algn="l" rtl="0">
              <a:lnSpc>
                <a:spcPct val="100000"/>
              </a:lnSpc>
              <a:spcBef>
                <a:spcPts val="0"/>
              </a:spcBef>
              <a:spcAft>
                <a:spcPts val="0"/>
              </a:spcAft>
              <a:buSzPts val="1100"/>
              <a:buNone/>
            </a:pPr>
            <a:r>
              <a:rPr lang="en-US" sz="1400"/>
              <a:t>The latest innovations in HTML language can be checked on the website of the World Wide Web Consortium.</a:t>
            </a:r>
            <a:endParaRPr sz="1400"/>
          </a:p>
          <a:p>
            <a:pPr marL="0" lvl="0" indent="0" algn="l" rtl="0">
              <a:lnSpc>
                <a:spcPct val="100000"/>
              </a:lnSpc>
              <a:spcBef>
                <a:spcPts val="0"/>
              </a:spcBef>
              <a:spcAft>
                <a:spcPts val="0"/>
              </a:spcAft>
              <a:buClr>
                <a:schemeClr val="dk1"/>
              </a:buClr>
              <a:buSzPts val="1100"/>
              <a:buFont typeface="Arial"/>
              <a:buNone/>
            </a:pPr>
            <a:endParaRPr sz="1400" b="1"/>
          </a:p>
          <a:p>
            <a:pPr marL="0" lvl="0" indent="0" algn="l" rtl="0">
              <a:spcBef>
                <a:spcPts val="0"/>
              </a:spcBef>
              <a:spcAft>
                <a:spcPts val="0"/>
              </a:spcAft>
              <a:buClr>
                <a:schemeClr val="dk1"/>
              </a:buClr>
              <a:buSzPts val="1400"/>
              <a:buFont typeface="Arial"/>
              <a:buNone/>
            </a:pPr>
            <a:r>
              <a:rPr lang="en-US" sz="1400">
                <a:solidFill>
                  <a:schemeClr val="dk1"/>
                </a:solidFill>
                <a:highlight>
                  <a:schemeClr val="lt1"/>
                </a:highlight>
              </a:rPr>
              <a:t>The World Wide Web Consortium (W3C) is an </a:t>
            </a:r>
            <a:r>
              <a:rPr lang="en-US" sz="1400">
                <a:solidFill>
                  <a:schemeClr val="dk1"/>
                </a:solidFill>
                <a:highlight>
                  <a:schemeClr val="lt1"/>
                </a:highlight>
                <a:uFill>
                  <a:noFill/>
                </a:uFill>
                <a:hlinkClick r:id="rId3">
                  <a:extLst>
                    <a:ext uri="{A12FA001-AC4F-418D-AE19-62706E023703}">
                      <ahyp:hlinkClr xmlns:ahyp="http://schemas.microsoft.com/office/drawing/2018/hyperlinkcolor" val="tx"/>
                    </a:ext>
                  </a:extLst>
                </a:hlinkClick>
              </a:rPr>
              <a:t>international community</a:t>
            </a:r>
            <a:r>
              <a:rPr lang="en-US" sz="1400">
                <a:solidFill>
                  <a:schemeClr val="dk1"/>
                </a:solidFill>
                <a:highlight>
                  <a:schemeClr val="lt1"/>
                </a:highlight>
              </a:rPr>
              <a:t> that develops open </a:t>
            </a:r>
            <a:r>
              <a:rPr lang="en-US" sz="1400">
                <a:solidFill>
                  <a:schemeClr val="dk1"/>
                </a:solidFill>
                <a:highlight>
                  <a:schemeClr val="lt1"/>
                </a:highlight>
                <a:uFill>
                  <a:noFill/>
                </a:uFill>
                <a:hlinkClick r:id="rId4">
                  <a:extLst>
                    <a:ext uri="{A12FA001-AC4F-418D-AE19-62706E023703}">
                      <ahyp:hlinkClr xmlns:ahyp="http://schemas.microsoft.com/office/drawing/2018/hyperlinkcolor" val="tx"/>
                    </a:ext>
                  </a:extLst>
                </a:hlinkClick>
              </a:rPr>
              <a:t>standards</a:t>
            </a:r>
            <a:r>
              <a:rPr lang="en-US" sz="1400">
                <a:solidFill>
                  <a:schemeClr val="dk1"/>
                </a:solidFill>
                <a:highlight>
                  <a:schemeClr val="lt1"/>
                </a:highlight>
              </a:rPr>
              <a:t> to ensure the long-term growth of the Web.</a:t>
            </a:r>
            <a:endParaRPr sz="140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3"/>
        <p:cNvGrpSpPr/>
        <p:nvPr/>
      </p:nvGrpSpPr>
      <p:grpSpPr>
        <a:xfrm>
          <a:off x="0" y="0"/>
          <a:ext cx="0" cy="0"/>
          <a:chOff x="0" y="0"/>
          <a:chExt cx="0" cy="0"/>
        </a:xfrm>
      </p:grpSpPr>
      <p:sp>
        <p:nvSpPr>
          <p:cNvPr id="3214" name="Google Shape;3214;g1c5d889253f_1_5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5" name="Google Shape;3215;g1c5d889253f_1_57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9"/>
        <p:cNvGrpSpPr/>
        <p:nvPr/>
      </p:nvGrpSpPr>
      <p:grpSpPr>
        <a:xfrm>
          <a:off x="0" y="0"/>
          <a:ext cx="0" cy="0"/>
          <a:chOff x="0" y="0"/>
          <a:chExt cx="0" cy="0"/>
        </a:xfrm>
      </p:grpSpPr>
      <p:sp>
        <p:nvSpPr>
          <p:cNvPr id="3220" name="Google Shape;3220;g1c5d889253f_1_5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1" name="Google Shape;3221;g1c5d889253f_1_57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The width can be set as a specific size (in px, pt, cm, em, etc) or by using one of the three pre-defined values: thin, medium, or thick:</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rgbClr val="FF0000"/>
                </a:solidFill>
                <a:highlight>
                  <a:srgbClr val="FFFFFF"/>
                </a:highlight>
                <a:latin typeface="Verdana"/>
                <a:ea typeface="Verdana"/>
                <a:cs typeface="Verdana"/>
                <a:sym typeface="Verdana"/>
              </a:rPr>
              <a:t>Practice : </a:t>
            </a:r>
            <a:endParaRPr sz="1400">
              <a:solidFill>
                <a:srgbClr val="FF0000"/>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3"/>
              </a:rPr>
              <a:t>https://github.com/v76s/Clarusway/blob/master/HTML%20CSS%20Javascript/Borders.html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1"/>
        <p:cNvGrpSpPr/>
        <p:nvPr/>
      </p:nvGrpSpPr>
      <p:grpSpPr>
        <a:xfrm>
          <a:off x="0" y="0"/>
          <a:ext cx="0" cy="0"/>
          <a:chOff x="0" y="0"/>
          <a:chExt cx="0" cy="0"/>
        </a:xfrm>
      </p:grpSpPr>
      <p:sp>
        <p:nvSpPr>
          <p:cNvPr id="3232" name="Google Shape;3232;g1c5d889253f_1_5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3" name="Google Shape;3233;g1c5d889253f_1_57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7"/>
        <p:cNvGrpSpPr/>
        <p:nvPr/>
      </p:nvGrpSpPr>
      <p:grpSpPr>
        <a:xfrm>
          <a:off x="0" y="0"/>
          <a:ext cx="0" cy="0"/>
          <a:chOff x="0" y="0"/>
          <a:chExt cx="0" cy="0"/>
        </a:xfrm>
      </p:grpSpPr>
      <p:sp>
        <p:nvSpPr>
          <p:cNvPr id="3238" name="Google Shape;3238;g1c5d889253f_1_5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9" name="Google Shape;3239;g1c5d889253f_1_57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This example contains the general usage of colors as well as the border color attribute</a:t>
            </a:r>
            <a:endParaRPr sz="1400">
              <a:solidFill>
                <a:srgbClr val="FF0000"/>
              </a:solidFill>
            </a:endParaRPr>
          </a:p>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https://github.com/v76s/Clarusway/blob/master/HTML%20CSS%20Javascript/Colors.html</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9"/>
        <p:cNvGrpSpPr/>
        <p:nvPr/>
      </p:nvGrpSpPr>
      <p:grpSpPr>
        <a:xfrm>
          <a:off x="0" y="0"/>
          <a:ext cx="0" cy="0"/>
          <a:chOff x="0" y="0"/>
          <a:chExt cx="0" cy="0"/>
        </a:xfrm>
      </p:grpSpPr>
      <p:sp>
        <p:nvSpPr>
          <p:cNvPr id="3250" name="Google Shape;3250;g1c5d889253f_1_5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1" name="Google Shape;3251;g1c5d889253f_1_57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https://github.com/v76s/Clarusway/blob/master/HTML%20CSS%20Javascript/Shorthand_Property.html</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0"/>
        <p:cNvGrpSpPr/>
        <p:nvPr/>
      </p:nvGrpSpPr>
      <p:grpSpPr>
        <a:xfrm>
          <a:off x="0" y="0"/>
          <a:ext cx="0" cy="0"/>
          <a:chOff x="0" y="0"/>
          <a:chExt cx="0" cy="0"/>
        </a:xfrm>
      </p:grpSpPr>
      <p:sp>
        <p:nvSpPr>
          <p:cNvPr id="3261" name="Google Shape;3261;g1c5d889253f_1_5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2" name="Google Shape;3262;g1c5d889253f_1_57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https://github.com/v76s/Clarusway/blob/master/HTML%20CSS%20Javascript/CSS_Border_Radius.html</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2"/>
        <p:cNvGrpSpPr/>
        <p:nvPr/>
      </p:nvGrpSpPr>
      <p:grpSpPr>
        <a:xfrm>
          <a:off x="0" y="0"/>
          <a:ext cx="0" cy="0"/>
          <a:chOff x="0" y="0"/>
          <a:chExt cx="0" cy="0"/>
        </a:xfrm>
      </p:grpSpPr>
      <p:sp>
        <p:nvSpPr>
          <p:cNvPr id="3273" name="Google Shape;3273;g1c5d889253f_1_5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4" name="Google Shape;3274;g1c5d889253f_1_57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2"/>
        <p:cNvGrpSpPr/>
        <p:nvPr/>
      </p:nvGrpSpPr>
      <p:grpSpPr>
        <a:xfrm>
          <a:off x="0" y="0"/>
          <a:ext cx="0" cy="0"/>
          <a:chOff x="0" y="0"/>
          <a:chExt cx="0" cy="0"/>
        </a:xfrm>
      </p:grpSpPr>
      <p:sp>
        <p:nvSpPr>
          <p:cNvPr id="3553" name="Google Shape;3553;g1c5d889253f_1_60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4" name="Google Shape;3554;g1c5d889253f_1_60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9"/>
        <p:cNvGrpSpPr/>
        <p:nvPr/>
      </p:nvGrpSpPr>
      <p:grpSpPr>
        <a:xfrm>
          <a:off x="0" y="0"/>
          <a:ext cx="0" cy="0"/>
          <a:chOff x="0" y="0"/>
          <a:chExt cx="0" cy="0"/>
        </a:xfrm>
      </p:grpSpPr>
      <p:sp>
        <p:nvSpPr>
          <p:cNvPr id="3560" name="Google Shape;3560;g1c5d889253f_1_6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1" name="Google Shape;3561;g1c5d889253f_1_60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5"/>
        <p:cNvGrpSpPr/>
        <p:nvPr/>
      </p:nvGrpSpPr>
      <p:grpSpPr>
        <a:xfrm>
          <a:off x="0" y="0"/>
          <a:ext cx="0" cy="0"/>
          <a:chOff x="0" y="0"/>
          <a:chExt cx="0" cy="0"/>
        </a:xfrm>
      </p:grpSpPr>
      <p:sp>
        <p:nvSpPr>
          <p:cNvPr id="3706" name="Google Shape;3706;g1c5d889253f_1_6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7" name="Google Shape;3707;g1c5d889253f_1_6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HTML, which was used for basic tasks such as sharing research documents and reports, </a:t>
            </a:r>
            <a:endParaRPr sz="1400"/>
          </a:p>
          <a:p>
            <a:pPr marL="0" lvl="0" indent="0" algn="l" rtl="0">
              <a:spcBef>
                <a:spcPts val="0"/>
              </a:spcBef>
              <a:spcAft>
                <a:spcPts val="0"/>
              </a:spcAft>
              <a:buNone/>
            </a:pPr>
            <a:r>
              <a:rPr lang="en-US" sz="1400"/>
              <a:t>links to different investigations, display of experimental data, display of graphics and </a:t>
            </a:r>
            <a:endParaRPr sz="1400"/>
          </a:p>
          <a:p>
            <a:pPr marL="0" lvl="0" indent="0" algn="l" rtl="0">
              <a:spcBef>
                <a:spcPts val="0"/>
              </a:spcBef>
              <a:spcAft>
                <a:spcPts val="0"/>
              </a:spcAft>
              <a:buNone/>
            </a:pPr>
            <a:r>
              <a:rPr lang="en-US" sz="1400"/>
              <a:t>simple images in the first years of use, today supports all kinds of advanced content on the internet.</a:t>
            </a:r>
            <a:endParaRPr sz="1400"/>
          </a:p>
        </p:txBody>
      </p:sp>
      <p:sp>
        <p:nvSpPr>
          <p:cNvPr id="1073" name="Google Shape;1073;p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3"/>
        <p:cNvGrpSpPr/>
        <p:nvPr/>
      </p:nvGrpSpPr>
      <p:grpSpPr>
        <a:xfrm>
          <a:off x="0" y="0"/>
          <a:ext cx="0" cy="0"/>
          <a:chOff x="0" y="0"/>
          <a:chExt cx="0" cy="0"/>
        </a:xfrm>
      </p:grpSpPr>
      <p:sp>
        <p:nvSpPr>
          <p:cNvPr id="3714" name="Google Shape;3714;g1c5d889253f_1_6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5" name="Google Shape;3715;g1c5d889253f_1_6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solidFill>
                  <a:srgbClr val="FF0000"/>
                </a:solidFill>
              </a:rPr>
              <a:t>rem</a:t>
            </a:r>
            <a:r>
              <a:rPr lang="en-US" sz="1400"/>
              <a:t> : a CSS unit which is relative to the font size of the html element.</a:t>
            </a:r>
            <a:endParaRPr sz="1400"/>
          </a:p>
          <a:p>
            <a:pPr marL="0" lvl="0" indent="0" algn="l" rtl="0">
              <a:lnSpc>
                <a:spcPct val="100000"/>
              </a:lnSpc>
              <a:spcBef>
                <a:spcPts val="0"/>
              </a:spcBef>
              <a:spcAft>
                <a:spcPts val="0"/>
              </a:spcAft>
              <a:buClr>
                <a:schemeClr val="dk1"/>
              </a:buClr>
              <a:buSzPts val="1100"/>
              <a:buFont typeface="Arial"/>
              <a:buNone/>
            </a:pPr>
            <a:r>
              <a:rPr lang="en-US" sz="1400">
                <a:solidFill>
                  <a:srgbClr val="FF0000"/>
                </a:solidFill>
              </a:rPr>
              <a:t>em</a:t>
            </a:r>
            <a:r>
              <a:rPr lang="en-US" sz="1400"/>
              <a:t>  : a CSS unit which is relative to the font size of the parent element.</a:t>
            </a:r>
            <a:endParaRPr sz="1400"/>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0"/>
        <p:cNvGrpSpPr/>
        <p:nvPr/>
      </p:nvGrpSpPr>
      <p:grpSpPr>
        <a:xfrm>
          <a:off x="0" y="0"/>
          <a:ext cx="0" cy="0"/>
          <a:chOff x="0" y="0"/>
          <a:chExt cx="0" cy="0"/>
        </a:xfrm>
      </p:grpSpPr>
      <p:sp>
        <p:nvSpPr>
          <p:cNvPr id="3721" name="Google Shape;3721;g1c5d889253f_1_6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2" name="Google Shape;3722;g1c5d889253f_1_6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https://github.com/v76s/Clarusway/blob/master/HTML%20CSS%20Javascript/CSS_Margin_Property.html</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2"/>
        <p:cNvGrpSpPr/>
        <p:nvPr/>
      </p:nvGrpSpPr>
      <p:grpSpPr>
        <a:xfrm>
          <a:off x="0" y="0"/>
          <a:ext cx="0" cy="0"/>
          <a:chOff x="0" y="0"/>
          <a:chExt cx="0" cy="0"/>
        </a:xfrm>
      </p:grpSpPr>
      <p:sp>
        <p:nvSpPr>
          <p:cNvPr id="3733" name="Google Shape;3733;g1c5d889253f_1_6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4" name="Google Shape;3734;g1c5d889253f_1_6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8"/>
        <p:cNvGrpSpPr/>
        <p:nvPr/>
      </p:nvGrpSpPr>
      <p:grpSpPr>
        <a:xfrm>
          <a:off x="0" y="0"/>
          <a:ext cx="0" cy="0"/>
          <a:chOff x="0" y="0"/>
          <a:chExt cx="0" cy="0"/>
        </a:xfrm>
      </p:grpSpPr>
      <p:sp>
        <p:nvSpPr>
          <p:cNvPr id="3879" name="Google Shape;3879;g1c5d889253f_1_6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0" name="Google Shape;3880;g1c5d889253f_1_63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https://github.com/v76s/Clarusway/blob/master/HTML%20CSS%20Javascript/CSS_Margin_Shorthand.html</a:t>
            </a:r>
            <a:endParaRPr sz="1400"/>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0"/>
        <p:cNvGrpSpPr/>
        <p:nvPr/>
      </p:nvGrpSpPr>
      <p:grpSpPr>
        <a:xfrm>
          <a:off x="0" y="0"/>
          <a:ext cx="0" cy="0"/>
          <a:chOff x="0" y="0"/>
          <a:chExt cx="0" cy="0"/>
        </a:xfrm>
      </p:grpSpPr>
      <p:sp>
        <p:nvSpPr>
          <p:cNvPr id="3891" name="Google Shape;3891;g1c5d889253f_1_6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2" name="Google Shape;3892;g1c5d889253f_1_64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400">
                <a:solidFill>
                  <a:srgbClr val="FF0000"/>
                </a:solidFill>
              </a:rPr>
              <a:t>Practice : </a:t>
            </a:r>
            <a:endParaRPr sz="1400">
              <a:solidFill>
                <a:srgbClr val="FF0000"/>
              </a:solidFill>
            </a:endParaRPr>
          </a:p>
          <a:p>
            <a:pPr marL="0" lvl="0" indent="0" algn="l" rtl="0">
              <a:spcBef>
                <a:spcPts val="0"/>
              </a:spcBef>
              <a:spcAft>
                <a:spcPts val="0"/>
              </a:spcAft>
              <a:buClr>
                <a:schemeClr val="dk1"/>
              </a:buClr>
              <a:buSzPts val="1400"/>
              <a:buFont typeface="Arial"/>
              <a:buNone/>
            </a:pPr>
            <a:r>
              <a:rPr lang="en-US" sz="1400" u="sng">
                <a:solidFill>
                  <a:schemeClr val="hlink"/>
                </a:solidFill>
                <a:hlinkClick r:id="rId3"/>
              </a:rPr>
              <a:t>https://github.com/v76s/Clarusway/blob/master/HTML%20CSS%20Javascript/CSS_Margin_Shorthand.html</a:t>
            </a:r>
            <a:endParaRPr sz="1400">
              <a:solidFill>
                <a:schemeClr val="dk1"/>
              </a:solidFill>
            </a:endParaRPr>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2"/>
        <p:cNvGrpSpPr/>
        <p:nvPr/>
      </p:nvGrpSpPr>
      <p:grpSpPr>
        <a:xfrm>
          <a:off x="0" y="0"/>
          <a:ext cx="0" cy="0"/>
          <a:chOff x="0" y="0"/>
          <a:chExt cx="0" cy="0"/>
        </a:xfrm>
      </p:grpSpPr>
      <p:sp>
        <p:nvSpPr>
          <p:cNvPr id="3903" name="Google Shape;3903;g1c5d889253f_1_6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4" name="Google Shape;3904;g1c5d889253f_1_64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400">
                <a:solidFill>
                  <a:srgbClr val="FF0000"/>
                </a:solidFill>
              </a:rPr>
              <a:t>Practice : </a:t>
            </a:r>
            <a:endParaRPr sz="1400">
              <a:solidFill>
                <a:srgbClr val="FF0000"/>
              </a:solidFill>
            </a:endParaRPr>
          </a:p>
          <a:p>
            <a:pPr marL="0" lvl="0" indent="0" algn="l" rtl="0">
              <a:spcBef>
                <a:spcPts val="0"/>
              </a:spcBef>
              <a:spcAft>
                <a:spcPts val="0"/>
              </a:spcAft>
              <a:buClr>
                <a:schemeClr val="dk1"/>
              </a:buClr>
              <a:buSzPts val="1400"/>
              <a:buFont typeface="Arial"/>
              <a:buNone/>
            </a:pPr>
            <a:r>
              <a:rPr lang="en-US" sz="1400" u="sng">
                <a:solidFill>
                  <a:schemeClr val="hlink"/>
                </a:solidFill>
                <a:hlinkClick r:id="rId3"/>
              </a:rPr>
              <a:t>https://github.com/v76s/Clarusway/blob/master/HTML%20CSS%20Javascript/CSS_Margin_Shorthand.html</a:t>
            </a:r>
            <a:endParaRPr sz="1400">
              <a:solidFill>
                <a:schemeClr val="dk1"/>
              </a:solidFill>
            </a:endParaRPr>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4"/>
        <p:cNvGrpSpPr/>
        <p:nvPr/>
      </p:nvGrpSpPr>
      <p:grpSpPr>
        <a:xfrm>
          <a:off x="0" y="0"/>
          <a:ext cx="0" cy="0"/>
          <a:chOff x="0" y="0"/>
          <a:chExt cx="0" cy="0"/>
        </a:xfrm>
      </p:grpSpPr>
      <p:sp>
        <p:nvSpPr>
          <p:cNvPr id="3915" name="Google Shape;3915;g1c5d889253f_1_6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6" name="Google Shape;3916;g1c5d889253f_1_6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0"/>
        <p:cNvGrpSpPr/>
        <p:nvPr/>
      </p:nvGrpSpPr>
      <p:grpSpPr>
        <a:xfrm>
          <a:off x="0" y="0"/>
          <a:ext cx="0" cy="0"/>
          <a:chOff x="0" y="0"/>
          <a:chExt cx="0" cy="0"/>
        </a:xfrm>
      </p:grpSpPr>
      <p:sp>
        <p:nvSpPr>
          <p:cNvPr id="4061" name="Google Shape;4061;g1c5d889253f_1_6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2" name="Google Shape;4062;g1c5d889253f_1_65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https://github.com/v76s/Clarusway/blob/master/HTML%20CSS%20Javascript/CSS_Margin_Auto.html</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2"/>
        <p:cNvGrpSpPr/>
        <p:nvPr/>
      </p:nvGrpSpPr>
      <p:grpSpPr>
        <a:xfrm>
          <a:off x="0" y="0"/>
          <a:ext cx="0" cy="0"/>
          <a:chOff x="0" y="0"/>
          <a:chExt cx="0" cy="0"/>
        </a:xfrm>
      </p:grpSpPr>
      <p:sp>
        <p:nvSpPr>
          <p:cNvPr id="4073" name="Google Shape;4073;g1c5d889253f_1_6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4" name="Google Shape;4074;g1c5d889253f_1_65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8"/>
        <p:cNvGrpSpPr/>
        <p:nvPr/>
      </p:nvGrpSpPr>
      <p:grpSpPr>
        <a:xfrm>
          <a:off x="0" y="0"/>
          <a:ext cx="0" cy="0"/>
          <a:chOff x="0" y="0"/>
          <a:chExt cx="0" cy="0"/>
        </a:xfrm>
      </p:grpSpPr>
      <p:sp>
        <p:nvSpPr>
          <p:cNvPr id="4219" name="Google Shape;4219;g1c5d889253f_1_6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0" name="Google Shape;4220;g1c5d889253f_1_67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https://github.com/v76s/Clarusway/blob/master/HTML%20CSS%20Javascript/CSS_Margin_Inherit.html</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873ac69437_0_59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873ac69437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It is still possible to visit the first website created on the Internet. Please mark your answers on Pear Deck as true or false.</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Yes because it’s backwards compatible. </a:t>
            </a:r>
            <a:endParaRPr sz="1400"/>
          </a:p>
          <a:p>
            <a:pPr marL="0" lvl="0" indent="0" algn="l" rtl="0">
              <a:spcBef>
                <a:spcPts val="0"/>
              </a:spcBef>
              <a:spcAft>
                <a:spcPts val="0"/>
              </a:spcAft>
              <a:buNone/>
            </a:pPr>
            <a:r>
              <a:rPr lang="en-US" sz="1400"/>
              <a:t>Make an .html file that contains only a name, render it on a browser.</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 This is a Pear Deck Multiple Choice Slide. Your current options are: A: True, B: False, </a:t>
            </a:r>
            <a:endParaRPr sz="1400"/>
          </a:p>
          <a:p>
            <a:pPr marL="0" lvl="0" indent="0" algn="l" rtl="0">
              <a:spcBef>
                <a:spcPts val="0"/>
              </a:spcBef>
              <a:spcAft>
                <a:spcPts val="0"/>
              </a:spcAft>
              <a:buNone/>
            </a:pPr>
            <a:r>
              <a:rPr lang="en-US" sz="1400"/>
              <a:t>🍐  To edit the type of question or choices, go back to the "Ask Students a Question" in the Pear Deck sidebar.</a:t>
            </a:r>
            <a:endParaRPr sz="1400"/>
          </a:p>
          <a:p>
            <a:pPr marL="0" lvl="0" indent="0" algn="l" rtl="0">
              <a:spcBef>
                <a:spcPts val="0"/>
              </a:spcBef>
              <a:spcAft>
                <a:spcPts val="0"/>
              </a:spcAft>
              <a:buNone/>
            </a:pPr>
            <a:endParaRPr sz="1400"/>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0"/>
        <p:cNvGrpSpPr/>
        <p:nvPr/>
      </p:nvGrpSpPr>
      <p:grpSpPr>
        <a:xfrm>
          <a:off x="0" y="0"/>
          <a:ext cx="0" cy="0"/>
          <a:chOff x="0" y="0"/>
          <a:chExt cx="0" cy="0"/>
        </a:xfrm>
      </p:grpSpPr>
      <p:sp>
        <p:nvSpPr>
          <p:cNvPr id="4231" name="Google Shape;4231;g1c5d889253f_1_6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2" name="Google Shape;4232;g1c5d889253f_1_67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0"/>
        <p:cNvGrpSpPr/>
        <p:nvPr/>
      </p:nvGrpSpPr>
      <p:grpSpPr>
        <a:xfrm>
          <a:off x="0" y="0"/>
          <a:ext cx="0" cy="0"/>
          <a:chOff x="0" y="0"/>
          <a:chExt cx="0" cy="0"/>
        </a:xfrm>
      </p:grpSpPr>
      <p:sp>
        <p:nvSpPr>
          <p:cNvPr id="4511" name="Google Shape;4511;g1c5d889253f_1_7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2" name="Google Shape;4512;g1c5d889253f_1_70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7"/>
        <p:cNvGrpSpPr/>
        <p:nvPr/>
      </p:nvGrpSpPr>
      <p:grpSpPr>
        <a:xfrm>
          <a:off x="0" y="0"/>
          <a:ext cx="0" cy="0"/>
          <a:chOff x="0" y="0"/>
          <a:chExt cx="0" cy="0"/>
        </a:xfrm>
      </p:grpSpPr>
      <p:sp>
        <p:nvSpPr>
          <p:cNvPr id="4518" name="Google Shape;4518;g1c5d889253f_1_7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9" name="Google Shape;4519;g1c5d889253f_1_70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5"/>
        <p:cNvGrpSpPr/>
        <p:nvPr/>
      </p:nvGrpSpPr>
      <p:grpSpPr>
        <a:xfrm>
          <a:off x="0" y="0"/>
          <a:ext cx="0" cy="0"/>
          <a:chOff x="0" y="0"/>
          <a:chExt cx="0" cy="0"/>
        </a:xfrm>
      </p:grpSpPr>
      <p:sp>
        <p:nvSpPr>
          <p:cNvPr id="4526" name="Google Shape;4526;g1c5d889253f_1_7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7" name="Google Shape;4527;g1c5d889253f_1_70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2"/>
        <p:cNvGrpSpPr/>
        <p:nvPr/>
      </p:nvGrpSpPr>
      <p:grpSpPr>
        <a:xfrm>
          <a:off x="0" y="0"/>
          <a:ext cx="0" cy="0"/>
          <a:chOff x="0" y="0"/>
          <a:chExt cx="0" cy="0"/>
        </a:xfrm>
      </p:grpSpPr>
      <p:sp>
        <p:nvSpPr>
          <p:cNvPr id="4533" name="Google Shape;4533;g1c5d889253f_1_7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4" name="Google Shape;4534;g1c5d889253f_1_70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https://github.com/v76s/Clarusway/blob/master/HTML%20CSS%20Javascript/CSS_Padding_Property.html</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4"/>
        <p:cNvGrpSpPr/>
        <p:nvPr/>
      </p:nvGrpSpPr>
      <p:grpSpPr>
        <a:xfrm>
          <a:off x="0" y="0"/>
          <a:ext cx="0" cy="0"/>
          <a:chOff x="0" y="0"/>
          <a:chExt cx="0" cy="0"/>
        </a:xfrm>
      </p:grpSpPr>
      <p:sp>
        <p:nvSpPr>
          <p:cNvPr id="4545" name="Google Shape;4545;g1c5d889253f_1_7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6" name="Google Shape;4546;g1c5d889253f_1_70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0"/>
        <p:cNvGrpSpPr/>
        <p:nvPr/>
      </p:nvGrpSpPr>
      <p:grpSpPr>
        <a:xfrm>
          <a:off x="0" y="0"/>
          <a:ext cx="0" cy="0"/>
          <a:chOff x="0" y="0"/>
          <a:chExt cx="0" cy="0"/>
        </a:xfrm>
      </p:grpSpPr>
      <p:sp>
        <p:nvSpPr>
          <p:cNvPr id="4691" name="Google Shape;4691;g1c5d889253f_1_7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2" name="Google Shape;4692;g1c5d889253f_1_7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2"/>
        <p:cNvGrpSpPr/>
        <p:nvPr/>
      </p:nvGrpSpPr>
      <p:grpSpPr>
        <a:xfrm>
          <a:off x="0" y="0"/>
          <a:ext cx="0" cy="0"/>
          <a:chOff x="0" y="0"/>
          <a:chExt cx="0" cy="0"/>
        </a:xfrm>
      </p:grpSpPr>
      <p:sp>
        <p:nvSpPr>
          <p:cNvPr id="4703" name="Google Shape;4703;g1c5d889253f_1_7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4" name="Google Shape;4704;g1c5d889253f_1_7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https://github.com/v76s/Clarusway/blob/master/HTML%20CSS%20Javascript/CSS_Padding_Property.html</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4"/>
        <p:cNvGrpSpPr/>
        <p:nvPr/>
      </p:nvGrpSpPr>
      <p:grpSpPr>
        <a:xfrm>
          <a:off x="0" y="0"/>
          <a:ext cx="0" cy="0"/>
          <a:chOff x="0" y="0"/>
          <a:chExt cx="0" cy="0"/>
        </a:xfrm>
      </p:grpSpPr>
      <p:sp>
        <p:nvSpPr>
          <p:cNvPr id="4715" name="Google Shape;4715;g1c5d889253f_1_7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6" name="Google Shape;4716;g1c5d889253f_1_7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6"/>
        <p:cNvGrpSpPr/>
        <p:nvPr/>
      </p:nvGrpSpPr>
      <p:grpSpPr>
        <a:xfrm>
          <a:off x="0" y="0"/>
          <a:ext cx="0" cy="0"/>
          <a:chOff x="0" y="0"/>
          <a:chExt cx="0" cy="0"/>
        </a:xfrm>
      </p:grpSpPr>
      <p:sp>
        <p:nvSpPr>
          <p:cNvPr id="4727" name="Google Shape;4727;g1c5d889253f_1_7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8" name="Google Shape;4728;g1c5d889253f_1_7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a:t>The first website, which is still accessed by CERN on the internet and seen to the left of the half, was published on August 6, 1991.</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It is possible to access the site from the address. On the right is an example from today's pages.</a:t>
            </a:r>
            <a:endParaRPr sz="1400"/>
          </a:p>
          <a:p>
            <a:pPr marL="0" lvl="0" indent="0" algn="l" rtl="0">
              <a:spcBef>
                <a:spcPts val="0"/>
              </a:spcBef>
              <a:spcAft>
                <a:spcPts val="0"/>
              </a:spcAft>
              <a:buNone/>
            </a:pPr>
            <a:endParaRPr sz="1400"/>
          </a:p>
        </p:txBody>
      </p:sp>
      <p:sp>
        <p:nvSpPr>
          <p:cNvPr id="1090" name="Google Shape;1090;p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2"/>
        <p:cNvGrpSpPr/>
        <p:nvPr/>
      </p:nvGrpSpPr>
      <p:grpSpPr>
        <a:xfrm>
          <a:off x="0" y="0"/>
          <a:ext cx="0" cy="0"/>
          <a:chOff x="0" y="0"/>
          <a:chExt cx="0" cy="0"/>
        </a:xfrm>
      </p:grpSpPr>
      <p:sp>
        <p:nvSpPr>
          <p:cNvPr id="4873" name="Google Shape;4873;g1c5d889253f_1_7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4" name="Google Shape;4874;g1c5d889253f_1_73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https://github.com/v76s/Clarusway/blob/master/HTML%20CSS%20Javascript/CSS_Padding_Inherit.html</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4"/>
        <p:cNvGrpSpPr/>
        <p:nvPr/>
      </p:nvGrpSpPr>
      <p:grpSpPr>
        <a:xfrm>
          <a:off x="0" y="0"/>
          <a:ext cx="0" cy="0"/>
          <a:chOff x="0" y="0"/>
          <a:chExt cx="0" cy="0"/>
        </a:xfrm>
      </p:grpSpPr>
      <p:sp>
        <p:nvSpPr>
          <p:cNvPr id="4885" name="Google Shape;4885;g1c5d889253f_1_7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6" name="Google Shape;4886;g1c5d889253f_1_7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0"/>
        <p:cNvGrpSpPr/>
        <p:nvPr/>
      </p:nvGrpSpPr>
      <p:grpSpPr>
        <a:xfrm>
          <a:off x="0" y="0"/>
          <a:ext cx="0" cy="0"/>
          <a:chOff x="0" y="0"/>
          <a:chExt cx="0" cy="0"/>
        </a:xfrm>
      </p:grpSpPr>
      <p:sp>
        <p:nvSpPr>
          <p:cNvPr id="5031" name="Google Shape;5031;g1c5d889253f_1_7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2" name="Google Shape;5032;g1c5d889253f_1_7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7"/>
        <p:cNvGrpSpPr/>
        <p:nvPr/>
      </p:nvGrpSpPr>
      <p:grpSpPr>
        <a:xfrm>
          <a:off x="0" y="0"/>
          <a:ext cx="0" cy="0"/>
          <a:chOff x="0" y="0"/>
          <a:chExt cx="0" cy="0"/>
        </a:xfrm>
      </p:grpSpPr>
      <p:sp>
        <p:nvSpPr>
          <p:cNvPr id="5038" name="Google Shape;5038;g1c5d889253f_1_7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9" name="Google Shape;5039;g1c5d889253f_1_75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5"/>
        <p:cNvGrpSpPr/>
        <p:nvPr/>
      </p:nvGrpSpPr>
      <p:grpSpPr>
        <a:xfrm>
          <a:off x="0" y="0"/>
          <a:ext cx="0" cy="0"/>
          <a:chOff x="0" y="0"/>
          <a:chExt cx="0" cy="0"/>
        </a:xfrm>
      </p:grpSpPr>
      <p:sp>
        <p:nvSpPr>
          <p:cNvPr id="5046" name="Google Shape;5046;g1c5d889253f_1_7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7" name="Google Shape;5047;g1c5d889253f_1_75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https://github.com/v76s/Clarusway/blob/master/HTML%20CSS%20Javascript/CSS_Box_Sizing.html</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3"/>
        <p:cNvGrpSpPr/>
        <p:nvPr/>
      </p:nvGrpSpPr>
      <p:grpSpPr>
        <a:xfrm>
          <a:off x="0" y="0"/>
          <a:ext cx="0" cy="0"/>
          <a:chOff x="0" y="0"/>
          <a:chExt cx="0" cy="0"/>
        </a:xfrm>
      </p:grpSpPr>
      <p:sp>
        <p:nvSpPr>
          <p:cNvPr id="5054" name="Google Shape;5054;g1c5d889253f_1_7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5" name="Google Shape;5055;g1c5d889253f_1_75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3"/>
        <p:cNvGrpSpPr/>
        <p:nvPr/>
      </p:nvGrpSpPr>
      <p:grpSpPr>
        <a:xfrm>
          <a:off x="0" y="0"/>
          <a:ext cx="0" cy="0"/>
          <a:chOff x="0" y="0"/>
          <a:chExt cx="0" cy="0"/>
        </a:xfrm>
      </p:grpSpPr>
      <p:sp>
        <p:nvSpPr>
          <p:cNvPr id="5334" name="Google Shape;5334;g1c5d889253f_1_7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5" name="Google Shape;5335;g1c5d889253f_1_78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1"/>
        <p:cNvGrpSpPr/>
        <p:nvPr/>
      </p:nvGrpSpPr>
      <p:grpSpPr>
        <a:xfrm>
          <a:off x="0" y="0"/>
          <a:ext cx="0" cy="0"/>
          <a:chOff x="0" y="0"/>
          <a:chExt cx="0" cy="0"/>
        </a:xfrm>
      </p:grpSpPr>
      <p:sp>
        <p:nvSpPr>
          <p:cNvPr id="5342" name="Google Shape;5342;g1c5d889253f_1_78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3" name="Google Shape;5343;g1c5d889253f_1_7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1">
                <a:solidFill>
                  <a:schemeClr val="dk1"/>
                </a:solidFill>
              </a:rPr>
              <a:t>Hard or Easy</a:t>
            </a:r>
            <a:endParaRPr sz="1400" b="1">
              <a:solidFill>
                <a:schemeClr val="dk1"/>
              </a:solidFill>
            </a:endParaRPr>
          </a:p>
          <a:p>
            <a:pPr marL="0" lvl="0" indent="0" algn="l" rtl="0">
              <a:spcBef>
                <a:spcPts val="0"/>
              </a:spcBef>
              <a:spcAft>
                <a:spcPts val="0"/>
              </a:spcAft>
              <a:buNone/>
            </a:pPr>
            <a:r>
              <a:rPr lang="en-US" sz="1400">
                <a:solidFill>
                  <a:schemeClr val="dk1"/>
                </a:solidFill>
              </a:rPr>
              <a:t>Use this template to do a quick temperature check and self-reflection about the homework. You can learn which students might have struggled with the assignment and therefore might need more attention today.</a:t>
            </a:r>
            <a:endParaRPr sz="1400">
              <a:solidFill>
                <a:schemeClr val="dk1"/>
              </a:solidFill>
            </a:endParaRPr>
          </a:p>
          <a:p>
            <a:pPr marL="0" lvl="0" indent="0" algn="l" rtl="0">
              <a:spcBef>
                <a:spcPts val="0"/>
              </a:spcBef>
              <a:spcAft>
                <a:spcPts val="0"/>
              </a:spcAft>
              <a:buNone/>
            </a:pPr>
            <a:r>
              <a:rPr lang="en-US" sz="1400">
                <a:solidFill>
                  <a:schemeClr val="dk1"/>
                </a:solidFill>
              </a:rPr>
              <a:t>🍐 This is a Pear Deck Draggable™ Slide. </a:t>
            </a:r>
            <a:endParaRPr sz="1400">
              <a:solidFill>
                <a:schemeClr val="dk1"/>
              </a:solidFill>
            </a:endParaRPr>
          </a:p>
          <a:p>
            <a:pPr marL="0" lvl="0" indent="0" algn="l" rtl="0">
              <a:spcBef>
                <a:spcPts val="0"/>
              </a:spcBef>
              <a:spcAft>
                <a:spcPts val="0"/>
              </a:spcAft>
              <a:buNone/>
            </a:pPr>
            <a:r>
              <a:rPr lang="en-US" sz="1400">
                <a:solidFill>
                  <a:schemeClr val="dk1"/>
                </a:solidFill>
              </a:rPr>
              <a:t>🍐 To edit the type of question, go back to the "Ask Students a Question" in the Pear Deck sidebar.</a:t>
            </a:r>
            <a:endParaRPr sz="1400">
              <a:solidFill>
                <a:schemeClr val="dk1"/>
              </a:solidFill>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2"/>
        <p:cNvGrpSpPr/>
        <p:nvPr/>
      </p:nvGrpSpPr>
      <p:grpSpPr>
        <a:xfrm>
          <a:off x="0" y="0"/>
          <a:ext cx="0" cy="0"/>
          <a:chOff x="0" y="0"/>
          <a:chExt cx="0" cy="0"/>
        </a:xfrm>
      </p:grpSpPr>
      <p:sp>
        <p:nvSpPr>
          <p:cNvPr id="5353" name="Google Shape;5353;g1c5d889253f_1_7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4" name="Google Shape;5354;g1c5d889253f_1_78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8"/>
        <p:cNvGrpSpPr/>
        <p:nvPr/>
      </p:nvGrpSpPr>
      <p:grpSpPr>
        <a:xfrm>
          <a:off x="0" y="0"/>
          <a:ext cx="0" cy="0"/>
          <a:chOff x="0" y="0"/>
          <a:chExt cx="0" cy="0"/>
        </a:xfrm>
      </p:grpSpPr>
      <p:sp>
        <p:nvSpPr>
          <p:cNvPr id="5499" name="Google Shape;5499;g1c5d889253f_1_7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00" name="Google Shape;5500;g1c5d889253f_1_79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There is also another notation for the color coding HSL : </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Clr>
                <a:schemeClr val="dk1"/>
              </a:buClr>
              <a:buSzPts val="1100"/>
              <a:buFont typeface="Arial"/>
              <a:buNone/>
            </a:pPr>
            <a:r>
              <a:rPr lang="en-US" sz="1400"/>
              <a:t>&lt;!DOCTYPE html&gt;</a:t>
            </a:r>
            <a:endParaRPr sz="1400"/>
          </a:p>
          <a:p>
            <a:pPr marL="0" lvl="0" indent="0" algn="l" rtl="0">
              <a:lnSpc>
                <a:spcPct val="100000"/>
              </a:lnSpc>
              <a:spcBef>
                <a:spcPts val="0"/>
              </a:spcBef>
              <a:spcAft>
                <a:spcPts val="0"/>
              </a:spcAft>
              <a:buClr>
                <a:schemeClr val="dk1"/>
              </a:buClr>
              <a:buSzPts val="1100"/>
              <a:buFont typeface="Arial"/>
              <a:buNone/>
            </a:pPr>
            <a:r>
              <a:rPr lang="en-US" sz="1400"/>
              <a:t>&lt;html&gt;</a:t>
            </a:r>
            <a:endParaRPr sz="1400"/>
          </a:p>
          <a:p>
            <a:pPr marL="0" lvl="0" indent="0" algn="l" rtl="0">
              <a:lnSpc>
                <a:spcPct val="100000"/>
              </a:lnSpc>
              <a:spcBef>
                <a:spcPts val="0"/>
              </a:spcBef>
              <a:spcAft>
                <a:spcPts val="0"/>
              </a:spcAft>
              <a:buClr>
                <a:schemeClr val="dk1"/>
              </a:buClr>
              <a:buSzPts val="1100"/>
              <a:buFont typeface="Arial"/>
              <a:buNone/>
            </a:pPr>
            <a:r>
              <a:rPr lang="en-US" sz="1400"/>
              <a:t>&lt;body&gt;</a:t>
            </a:r>
            <a:endParaRPr sz="1400"/>
          </a:p>
          <a:p>
            <a:pPr marL="0" lvl="0" indent="0" algn="l" rtl="0">
              <a:lnSpc>
                <a:spcPct val="100000"/>
              </a:lnSpc>
              <a:spcBef>
                <a:spcPts val="0"/>
              </a:spcBef>
              <a:spcAft>
                <a:spcPts val="0"/>
              </a:spcAft>
              <a:buClr>
                <a:schemeClr val="dk1"/>
              </a:buClr>
              <a:buSzPts val="1100"/>
              <a:buFont typeface="Arial"/>
              <a:buNone/>
            </a:pPr>
            <a:endParaRPr sz="1400"/>
          </a:p>
          <a:p>
            <a:pPr marL="0" lvl="0" indent="0" algn="l" rtl="0">
              <a:lnSpc>
                <a:spcPct val="100000"/>
              </a:lnSpc>
              <a:spcBef>
                <a:spcPts val="0"/>
              </a:spcBef>
              <a:spcAft>
                <a:spcPts val="0"/>
              </a:spcAft>
              <a:buClr>
                <a:schemeClr val="dk1"/>
              </a:buClr>
              <a:buSzPts val="1100"/>
              <a:buFont typeface="Arial"/>
              <a:buNone/>
            </a:pPr>
            <a:r>
              <a:rPr lang="en-US" sz="1400"/>
              <a:t>&lt;h1 style="background-color:hsl(0, 100%, 50%);"&gt;hsl(0, 100%, 50%)&lt;/h1&gt;</a:t>
            </a:r>
            <a:endParaRPr sz="1400"/>
          </a:p>
          <a:p>
            <a:pPr marL="0" lvl="0" indent="0" algn="l" rtl="0">
              <a:lnSpc>
                <a:spcPct val="100000"/>
              </a:lnSpc>
              <a:spcBef>
                <a:spcPts val="0"/>
              </a:spcBef>
              <a:spcAft>
                <a:spcPts val="0"/>
              </a:spcAft>
              <a:buClr>
                <a:schemeClr val="dk1"/>
              </a:buClr>
              <a:buSzPts val="1100"/>
              <a:buFont typeface="Arial"/>
              <a:buNone/>
            </a:pPr>
            <a:r>
              <a:rPr lang="en-US" sz="1400"/>
              <a:t>&lt;h1 style="background-color:hsl(240, 100%, 50%);"&gt;hsl(240, 100%, 50%)&lt;/h1&gt;</a:t>
            </a:r>
            <a:endParaRPr sz="1400"/>
          </a:p>
          <a:p>
            <a:pPr marL="0" lvl="0" indent="0" algn="l" rtl="0">
              <a:lnSpc>
                <a:spcPct val="100000"/>
              </a:lnSpc>
              <a:spcBef>
                <a:spcPts val="0"/>
              </a:spcBef>
              <a:spcAft>
                <a:spcPts val="0"/>
              </a:spcAft>
              <a:buClr>
                <a:schemeClr val="dk1"/>
              </a:buClr>
              <a:buSzPts val="1100"/>
              <a:buFont typeface="Arial"/>
              <a:buNone/>
            </a:pPr>
            <a:r>
              <a:rPr lang="en-US" sz="1400"/>
              <a:t>&lt;h1 style="background-color:hsl(147, 50%, 47%);"&gt;hsl(147, 50%, 47%)&lt;/h1&gt;</a:t>
            </a:r>
            <a:endParaRPr sz="1400"/>
          </a:p>
          <a:p>
            <a:pPr marL="0" lvl="0" indent="0" algn="l" rtl="0">
              <a:lnSpc>
                <a:spcPct val="100000"/>
              </a:lnSpc>
              <a:spcBef>
                <a:spcPts val="0"/>
              </a:spcBef>
              <a:spcAft>
                <a:spcPts val="0"/>
              </a:spcAft>
              <a:buClr>
                <a:schemeClr val="dk1"/>
              </a:buClr>
              <a:buSzPts val="1100"/>
              <a:buFont typeface="Arial"/>
              <a:buNone/>
            </a:pPr>
            <a:r>
              <a:rPr lang="en-US" sz="1400"/>
              <a:t>&lt;h1 style="background-color:hsl(300, 76%, 72%);"&gt;hsl(300, 76%, 72%)&lt;/h1&gt;</a:t>
            </a:r>
            <a:endParaRPr sz="1400"/>
          </a:p>
          <a:p>
            <a:pPr marL="0" lvl="0" indent="0" algn="l" rtl="0">
              <a:lnSpc>
                <a:spcPct val="100000"/>
              </a:lnSpc>
              <a:spcBef>
                <a:spcPts val="0"/>
              </a:spcBef>
              <a:spcAft>
                <a:spcPts val="0"/>
              </a:spcAft>
              <a:buClr>
                <a:schemeClr val="dk1"/>
              </a:buClr>
              <a:buSzPts val="1100"/>
              <a:buFont typeface="Arial"/>
              <a:buNone/>
            </a:pPr>
            <a:r>
              <a:rPr lang="en-US" sz="1400"/>
              <a:t>&lt;h1 style="background-color:hsl(39, 100%, 50%);"&gt;hsl(39, 100%, 50%)&lt;/h1&gt;</a:t>
            </a:r>
            <a:endParaRPr sz="1400"/>
          </a:p>
          <a:p>
            <a:pPr marL="0" lvl="0" indent="0" algn="l" rtl="0">
              <a:lnSpc>
                <a:spcPct val="100000"/>
              </a:lnSpc>
              <a:spcBef>
                <a:spcPts val="0"/>
              </a:spcBef>
              <a:spcAft>
                <a:spcPts val="0"/>
              </a:spcAft>
              <a:buClr>
                <a:schemeClr val="dk1"/>
              </a:buClr>
              <a:buSzPts val="1100"/>
              <a:buFont typeface="Arial"/>
              <a:buNone/>
            </a:pPr>
            <a:r>
              <a:rPr lang="en-US" sz="1400"/>
              <a:t>&lt;h1 style="background-color:hsl(248, 53%, 58%);"&gt;hsl(248, 53%, 58%)&lt;/h1&gt;</a:t>
            </a:r>
            <a:endParaRPr sz="1400"/>
          </a:p>
          <a:p>
            <a:pPr marL="0" lvl="0" indent="0" algn="l" rtl="0">
              <a:lnSpc>
                <a:spcPct val="100000"/>
              </a:lnSpc>
              <a:spcBef>
                <a:spcPts val="0"/>
              </a:spcBef>
              <a:spcAft>
                <a:spcPts val="0"/>
              </a:spcAft>
              <a:buClr>
                <a:schemeClr val="dk1"/>
              </a:buClr>
              <a:buSzPts val="1100"/>
              <a:buFont typeface="Arial"/>
              <a:buNone/>
            </a:pPr>
            <a:endParaRPr sz="1400"/>
          </a:p>
          <a:p>
            <a:pPr marL="0" lvl="0" indent="0" algn="l" rtl="0">
              <a:lnSpc>
                <a:spcPct val="100000"/>
              </a:lnSpc>
              <a:spcBef>
                <a:spcPts val="0"/>
              </a:spcBef>
              <a:spcAft>
                <a:spcPts val="0"/>
              </a:spcAft>
              <a:buClr>
                <a:schemeClr val="dk1"/>
              </a:buClr>
              <a:buSzPts val="1100"/>
              <a:buFont typeface="Arial"/>
              <a:buNone/>
            </a:pPr>
            <a:r>
              <a:rPr lang="en-US" sz="1400"/>
              <a:t>&lt;/body&gt;</a:t>
            </a:r>
            <a:endParaRPr sz="1400"/>
          </a:p>
          <a:p>
            <a:pPr marL="0" lvl="0" indent="0" algn="l" rtl="0">
              <a:lnSpc>
                <a:spcPct val="100000"/>
              </a:lnSpc>
              <a:spcBef>
                <a:spcPts val="0"/>
              </a:spcBef>
              <a:spcAft>
                <a:spcPts val="0"/>
              </a:spcAft>
              <a:buClr>
                <a:schemeClr val="dk1"/>
              </a:buClr>
              <a:buSzPts val="1100"/>
              <a:buFont typeface="Arial"/>
              <a:buNone/>
            </a:pPr>
            <a:r>
              <a:rPr lang="en-US" sz="1400"/>
              <a:t>&lt;/html&gt;</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12fcf6d14db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endParaRPr/>
          </a:p>
        </p:txBody>
      </p:sp>
      <p:sp>
        <p:nvSpPr>
          <p:cNvPr id="1098" name="Google Shape;1098;g12fcf6d14db_0_3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5"/>
        <p:cNvGrpSpPr/>
        <p:nvPr/>
      </p:nvGrpSpPr>
      <p:grpSpPr>
        <a:xfrm>
          <a:off x="0" y="0"/>
          <a:ext cx="0" cy="0"/>
          <a:chOff x="0" y="0"/>
          <a:chExt cx="0" cy="0"/>
        </a:xfrm>
      </p:grpSpPr>
      <p:sp>
        <p:nvSpPr>
          <p:cNvPr id="5506" name="Google Shape;5506;g1c5d889253f_1_7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07" name="Google Shape;5507;g1c5d889253f_1_79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https://github.com/v76s/Clarusway/blob/master/HTML%20CSS%20Javascript/CSS_Text_Attributes.html</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7"/>
        <p:cNvGrpSpPr/>
        <p:nvPr/>
      </p:nvGrpSpPr>
      <p:grpSpPr>
        <a:xfrm>
          <a:off x="0" y="0"/>
          <a:ext cx="0" cy="0"/>
          <a:chOff x="0" y="0"/>
          <a:chExt cx="0" cy="0"/>
        </a:xfrm>
      </p:grpSpPr>
      <p:sp>
        <p:nvSpPr>
          <p:cNvPr id="5518" name="Google Shape;5518;g1c5d889253f_1_8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9" name="Google Shape;5519;g1c5d889253f_1_80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3"/>
        <p:cNvGrpSpPr/>
        <p:nvPr/>
      </p:nvGrpSpPr>
      <p:grpSpPr>
        <a:xfrm>
          <a:off x="0" y="0"/>
          <a:ext cx="0" cy="0"/>
          <a:chOff x="0" y="0"/>
          <a:chExt cx="0" cy="0"/>
        </a:xfrm>
      </p:grpSpPr>
      <p:sp>
        <p:nvSpPr>
          <p:cNvPr id="5664" name="Google Shape;5664;g1c5d889253f_1_8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5" name="Google Shape;5665;g1c5d889253f_1_8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5"/>
        <p:cNvGrpSpPr/>
        <p:nvPr/>
      </p:nvGrpSpPr>
      <p:grpSpPr>
        <a:xfrm>
          <a:off x="0" y="0"/>
          <a:ext cx="0" cy="0"/>
          <a:chOff x="0" y="0"/>
          <a:chExt cx="0" cy="0"/>
        </a:xfrm>
      </p:grpSpPr>
      <p:sp>
        <p:nvSpPr>
          <p:cNvPr id="5676" name="Google Shape;5676;g1c5d889253f_1_8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7" name="Google Shape;5677;g1c5d889253f_1_8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1"/>
        <p:cNvGrpSpPr/>
        <p:nvPr/>
      </p:nvGrpSpPr>
      <p:grpSpPr>
        <a:xfrm>
          <a:off x="0" y="0"/>
          <a:ext cx="0" cy="0"/>
          <a:chOff x="0" y="0"/>
          <a:chExt cx="0" cy="0"/>
        </a:xfrm>
      </p:grpSpPr>
      <p:sp>
        <p:nvSpPr>
          <p:cNvPr id="5822" name="Google Shape;5822;g1c5d889253f_1_8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3" name="Google Shape;5823;g1c5d889253f_1_83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t>text-decoration-line (required) ---&gt; overline underline</a:t>
            </a:r>
            <a:endParaRPr sz="1400"/>
          </a:p>
          <a:p>
            <a:pPr marL="0" lvl="0" indent="0" algn="l" rtl="0">
              <a:lnSpc>
                <a:spcPct val="100000"/>
              </a:lnSpc>
              <a:spcBef>
                <a:spcPts val="0"/>
              </a:spcBef>
              <a:spcAft>
                <a:spcPts val="0"/>
              </a:spcAft>
              <a:buClr>
                <a:schemeClr val="dk1"/>
              </a:buClr>
              <a:buSzPts val="1100"/>
              <a:buFont typeface="Arial"/>
              <a:buNone/>
            </a:pPr>
            <a:r>
              <a:rPr lang="en-US" sz="1400"/>
              <a:t>text-decoration-color ---&gt; colors</a:t>
            </a:r>
            <a:endParaRPr sz="1400"/>
          </a:p>
          <a:p>
            <a:pPr marL="0" lvl="0" indent="0" algn="l" rtl="0">
              <a:lnSpc>
                <a:spcPct val="100000"/>
              </a:lnSpc>
              <a:spcBef>
                <a:spcPts val="0"/>
              </a:spcBef>
              <a:spcAft>
                <a:spcPts val="0"/>
              </a:spcAft>
              <a:buClr>
                <a:schemeClr val="dk1"/>
              </a:buClr>
              <a:buSzPts val="1100"/>
              <a:buFont typeface="Arial"/>
              <a:buNone/>
            </a:pPr>
            <a:r>
              <a:rPr lang="en-US" sz="1400"/>
              <a:t>text-decoration-style ---&gt; solid, wavy, double, */</a:t>
            </a:r>
            <a:endParaRPr sz="1400"/>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3"/>
        <p:cNvGrpSpPr/>
        <p:nvPr/>
      </p:nvGrpSpPr>
      <p:grpSpPr>
        <a:xfrm>
          <a:off x="0" y="0"/>
          <a:ext cx="0" cy="0"/>
          <a:chOff x="0" y="0"/>
          <a:chExt cx="0" cy="0"/>
        </a:xfrm>
      </p:grpSpPr>
      <p:sp>
        <p:nvSpPr>
          <p:cNvPr id="5834" name="Google Shape;5834;g1c5d889253f_1_8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5" name="Google Shape;5835;g1c5d889253f_1_8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9"/>
        <p:cNvGrpSpPr/>
        <p:nvPr/>
      </p:nvGrpSpPr>
      <p:grpSpPr>
        <a:xfrm>
          <a:off x="0" y="0"/>
          <a:ext cx="0" cy="0"/>
          <a:chOff x="0" y="0"/>
          <a:chExt cx="0" cy="0"/>
        </a:xfrm>
      </p:grpSpPr>
      <p:sp>
        <p:nvSpPr>
          <p:cNvPr id="5980" name="Google Shape;5980;g1c5d889253f_1_8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1" name="Google Shape;5981;g1c5d889253f_1_84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1"/>
        <p:cNvGrpSpPr/>
        <p:nvPr/>
      </p:nvGrpSpPr>
      <p:grpSpPr>
        <a:xfrm>
          <a:off x="0" y="0"/>
          <a:ext cx="0" cy="0"/>
          <a:chOff x="0" y="0"/>
          <a:chExt cx="0" cy="0"/>
        </a:xfrm>
      </p:grpSpPr>
      <p:sp>
        <p:nvSpPr>
          <p:cNvPr id="5992" name="Google Shape;5992;g1c5d889253f_1_8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3" name="Google Shape;5993;g1c5d889253f_1_84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7"/>
        <p:cNvGrpSpPr/>
        <p:nvPr/>
      </p:nvGrpSpPr>
      <p:grpSpPr>
        <a:xfrm>
          <a:off x="0" y="0"/>
          <a:ext cx="0" cy="0"/>
          <a:chOff x="0" y="0"/>
          <a:chExt cx="0" cy="0"/>
        </a:xfrm>
      </p:grpSpPr>
      <p:sp>
        <p:nvSpPr>
          <p:cNvPr id="6138" name="Google Shape;6138;g1c5d889253f_1_8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39" name="Google Shape;6139;g1c5d889253f_1_86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9"/>
        <p:cNvGrpSpPr/>
        <p:nvPr/>
      </p:nvGrpSpPr>
      <p:grpSpPr>
        <a:xfrm>
          <a:off x="0" y="0"/>
          <a:ext cx="0" cy="0"/>
          <a:chOff x="0" y="0"/>
          <a:chExt cx="0" cy="0"/>
        </a:xfrm>
      </p:grpSpPr>
      <p:sp>
        <p:nvSpPr>
          <p:cNvPr id="6150" name="Google Shape;6150;g1c5d889253f_1_8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1" name="Google Shape;6151;g1c5d889253f_1_86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873ac69437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5" name="Google Shape;1105;g873ac69437_0_5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Yes, after this general knowledge, we can gradually move on to technical information.</a:t>
            </a:r>
            <a:endParaRPr sz="1400"/>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5"/>
        <p:cNvGrpSpPr/>
        <p:nvPr/>
      </p:nvGrpSpPr>
      <p:grpSpPr>
        <a:xfrm>
          <a:off x="0" y="0"/>
          <a:ext cx="0" cy="0"/>
          <a:chOff x="0" y="0"/>
          <a:chExt cx="0" cy="0"/>
        </a:xfrm>
      </p:grpSpPr>
      <p:sp>
        <p:nvSpPr>
          <p:cNvPr id="6296" name="Google Shape;6296;g1c5d889253f_1_8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97" name="Google Shape;6297;g1c5d889253f_1_87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https://github.com/v76s/Clarusway/blob/master/HTML%20CSS%20Javascript/CSS_Text_Attributes.html</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7"/>
        <p:cNvGrpSpPr/>
        <p:nvPr/>
      </p:nvGrpSpPr>
      <p:grpSpPr>
        <a:xfrm>
          <a:off x="0" y="0"/>
          <a:ext cx="0" cy="0"/>
          <a:chOff x="0" y="0"/>
          <a:chExt cx="0" cy="0"/>
        </a:xfrm>
      </p:grpSpPr>
      <p:sp>
        <p:nvSpPr>
          <p:cNvPr id="6308" name="Google Shape;6308;g1c5d889253f_1_8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09" name="Google Shape;6309;g1c5d889253f_1_87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3"/>
        <p:cNvGrpSpPr/>
        <p:nvPr/>
      </p:nvGrpSpPr>
      <p:grpSpPr>
        <a:xfrm>
          <a:off x="0" y="0"/>
          <a:ext cx="0" cy="0"/>
          <a:chOff x="0" y="0"/>
          <a:chExt cx="0" cy="0"/>
        </a:xfrm>
      </p:grpSpPr>
      <p:sp>
        <p:nvSpPr>
          <p:cNvPr id="6454" name="Google Shape;6454;g1c5d889253f_1_8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5" name="Google Shape;6455;g1c5d889253f_1_89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Practice :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https://github.com/v76s/Clarusway/blob/master/HTML%20CSS%20Javascript/CSS_Text_Attributes.html</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5"/>
        <p:cNvGrpSpPr/>
        <p:nvPr/>
      </p:nvGrpSpPr>
      <p:grpSpPr>
        <a:xfrm>
          <a:off x="0" y="0"/>
          <a:ext cx="0" cy="0"/>
          <a:chOff x="0" y="0"/>
          <a:chExt cx="0" cy="0"/>
        </a:xfrm>
      </p:grpSpPr>
      <p:sp>
        <p:nvSpPr>
          <p:cNvPr id="6466" name="Google Shape;6466;g1c5d889253f_1_8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7" name="Google Shape;6467;g1c5d889253f_1_89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1"/>
        <p:cNvGrpSpPr/>
        <p:nvPr/>
      </p:nvGrpSpPr>
      <p:grpSpPr>
        <a:xfrm>
          <a:off x="0" y="0"/>
          <a:ext cx="0" cy="0"/>
          <a:chOff x="0" y="0"/>
          <a:chExt cx="0" cy="0"/>
        </a:xfrm>
      </p:grpSpPr>
      <p:sp>
        <p:nvSpPr>
          <p:cNvPr id="6612" name="Google Shape;6612;g1c5d889253f_1_9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13" name="Google Shape;6613;g1c5d889253f_1_90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400">
                <a:solidFill>
                  <a:srgbClr val="FF0000"/>
                </a:solidFill>
              </a:rPr>
              <a:t>Practice : </a:t>
            </a:r>
            <a:endParaRPr sz="1400">
              <a:solidFill>
                <a:srgbClr val="FF0000"/>
              </a:solidFill>
            </a:endParaRPr>
          </a:p>
          <a:p>
            <a:pPr marL="0" lvl="0" indent="0" algn="l" rtl="0">
              <a:spcBef>
                <a:spcPts val="0"/>
              </a:spcBef>
              <a:spcAft>
                <a:spcPts val="0"/>
              </a:spcAft>
              <a:buClr>
                <a:schemeClr val="dk1"/>
              </a:buClr>
              <a:buSzPts val="1400"/>
              <a:buFont typeface="Arial"/>
              <a:buNone/>
            </a:pPr>
            <a:r>
              <a:rPr lang="en-US" sz="1400" u="sng">
                <a:solidFill>
                  <a:schemeClr val="hlink"/>
                </a:solidFill>
                <a:hlinkClick r:id="rId3"/>
              </a:rPr>
              <a:t>https://github.com/v76s/Clarusway/blob/master/HTML%20CSS%20Javascript/CSS_Text_Attributes.html</a:t>
            </a:r>
            <a:endParaRPr sz="1400">
              <a:solidFill>
                <a:schemeClr val="dk1"/>
              </a:solidFill>
            </a:endParaRPr>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r>
              <a:rPr lang="en-US" sz="1400"/>
              <a:t>Remember to do the necessary modification in the file content.</a:t>
            </a:r>
            <a:endParaRPr sz="1400"/>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3"/>
        <p:cNvGrpSpPr/>
        <p:nvPr/>
      </p:nvGrpSpPr>
      <p:grpSpPr>
        <a:xfrm>
          <a:off x="0" y="0"/>
          <a:ext cx="0" cy="0"/>
          <a:chOff x="0" y="0"/>
          <a:chExt cx="0" cy="0"/>
        </a:xfrm>
      </p:grpSpPr>
      <p:sp>
        <p:nvSpPr>
          <p:cNvPr id="6624" name="Google Shape;6624;g1c5d889253f_1_9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5" name="Google Shape;6625;g1c5d889253f_1_90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9"/>
        <p:cNvGrpSpPr/>
        <p:nvPr/>
      </p:nvGrpSpPr>
      <p:grpSpPr>
        <a:xfrm>
          <a:off x="0" y="0"/>
          <a:ext cx="0" cy="0"/>
          <a:chOff x="0" y="0"/>
          <a:chExt cx="0" cy="0"/>
        </a:xfrm>
      </p:grpSpPr>
      <p:sp>
        <p:nvSpPr>
          <p:cNvPr id="6770" name="Google Shape;6770;g1c5d889253f_1_9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71" name="Google Shape;6771;g1c5d889253f_1_9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400">
                <a:solidFill>
                  <a:srgbClr val="FF0000"/>
                </a:solidFill>
              </a:rPr>
              <a:t>Practice : </a:t>
            </a:r>
            <a:endParaRPr sz="1400">
              <a:solidFill>
                <a:srgbClr val="FF0000"/>
              </a:solidFill>
            </a:endParaRPr>
          </a:p>
          <a:p>
            <a:pPr marL="0" lvl="0" indent="0" algn="l" rtl="0">
              <a:spcBef>
                <a:spcPts val="0"/>
              </a:spcBef>
              <a:spcAft>
                <a:spcPts val="0"/>
              </a:spcAft>
              <a:buClr>
                <a:schemeClr val="dk1"/>
              </a:buClr>
              <a:buSzPts val="1400"/>
              <a:buFont typeface="Arial"/>
              <a:buNone/>
            </a:pPr>
            <a:r>
              <a:rPr lang="en-US" sz="1400" u="sng">
                <a:solidFill>
                  <a:schemeClr val="hlink"/>
                </a:solidFill>
                <a:hlinkClick r:id="rId3"/>
              </a:rPr>
              <a:t>https://github.com/v76s/Clarusway/blob/master/HTML%20CSS%20Javascript/CSS_Text_Attributes.html</a:t>
            </a:r>
            <a:endParaRPr sz="1400">
              <a:solidFill>
                <a:schemeClr val="dk1"/>
              </a:solidFill>
            </a:endParaRPr>
          </a:p>
          <a:p>
            <a:pPr marL="0" lvl="0" indent="0" algn="l" rtl="0">
              <a:spcBef>
                <a:spcPts val="0"/>
              </a:spcBef>
              <a:spcAft>
                <a:spcPts val="0"/>
              </a:spcAft>
              <a:buClr>
                <a:schemeClr val="dk1"/>
              </a:buClr>
              <a:buSzPts val="1400"/>
              <a:buFont typeface="Arial"/>
              <a:buNone/>
            </a:pPr>
            <a:endParaRPr sz="1400">
              <a:solidFill>
                <a:schemeClr val="dk1"/>
              </a:solidFill>
            </a:endParaRPr>
          </a:p>
          <a:p>
            <a:pPr marL="0" lvl="0" indent="0" algn="l" rtl="0">
              <a:spcBef>
                <a:spcPts val="0"/>
              </a:spcBef>
              <a:spcAft>
                <a:spcPts val="0"/>
              </a:spcAft>
              <a:buClr>
                <a:schemeClr val="dk1"/>
              </a:buClr>
              <a:buSzPts val="1400"/>
              <a:buFont typeface="Arial"/>
              <a:buNone/>
            </a:pPr>
            <a:r>
              <a:rPr lang="en-US" sz="1400">
                <a:solidFill>
                  <a:schemeClr val="dk1"/>
                </a:solidFill>
              </a:rPr>
              <a:t>Remember to do the necessary modification in the file content.</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1"/>
        <p:cNvGrpSpPr/>
        <p:nvPr/>
      </p:nvGrpSpPr>
      <p:grpSpPr>
        <a:xfrm>
          <a:off x="0" y="0"/>
          <a:ext cx="0" cy="0"/>
          <a:chOff x="0" y="0"/>
          <a:chExt cx="0" cy="0"/>
        </a:xfrm>
      </p:grpSpPr>
      <p:sp>
        <p:nvSpPr>
          <p:cNvPr id="6782" name="Google Shape;6782;g1c5d889253f_1_9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83" name="Google Shape;6783;g1c5d889253f_1_92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7"/>
        <p:cNvGrpSpPr/>
        <p:nvPr/>
      </p:nvGrpSpPr>
      <p:grpSpPr>
        <a:xfrm>
          <a:off x="0" y="0"/>
          <a:ext cx="0" cy="0"/>
          <a:chOff x="0" y="0"/>
          <a:chExt cx="0" cy="0"/>
        </a:xfrm>
      </p:grpSpPr>
      <p:sp>
        <p:nvSpPr>
          <p:cNvPr id="6928" name="Google Shape;6928;g1c5d889253f_1_9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29" name="Google Shape;6929;g1c5d889253f_1_93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text-shadow: h-shadow v-shadow blur-radius color|none|initial|inherit;</a:t>
            </a:r>
            <a:endParaRPr sz="1400"/>
          </a:p>
          <a:p>
            <a:pPr marL="0" lvl="0" indent="0" algn="l" rtl="0">
              <a:lnSpc>
                <a:spcPct val="100000"/>
              </a:lnSpc>
              <a:spcBef>
                <a:spcPts val="0"/>
              </a:spcBef>
              <a:spcAft>
                <a:spcPts val="0"/>
              </a:spcAft>
              <a:buSzPts val="1400"/>
              <a:buNone/>
            </a:pPr>
            <a:endParaRPr sz="1400"/>
          </a:p>
          <a:p>
            <a:pPr marL="0" lvl="0" indent="0" algn="l" rtl="0">
              <a:spcBef>
                <a:spcPts val="0"/>
              </a:spcBef>
              <a:spcAft>
                <a:spcPts val="0"/>
              </a:spcAft>
              <a:buClr>
                <a:schemeClr val="dk1"/>
              </a:buClr>
              <a:buSzPts val="1400"/>
              <a:buFont typeface="Arial"/>
              <a:buNone/>
            </a:pPr>
            <a:r>
              <a:rPr lang="en-US" sz="1400">
                <a:solidFill>
                  <a:srgbClr val="FF0000"/>
                </a:solidFill>
              </a:rPr>
              <a:t>Practice : </a:t>
            </a:r>
            <a:endParaRPr sz="1400">
              <a:solidFill>
                <a:srgbClr val="FF0000"/>
              </a:solidFill>
            </a:endParaRPr>
          </a:p>
          <a:p>
            <a:pPr marL="0" lvl="0" indent="0" algn="l" rtl="0">
              <a:spcBef>
                <a:spcPts val="0"/>
              </a:spcBef>
              <a:spcAft>
                <a:spcPts val="0"/>
              </a:spcAft>
              <a:buClr>
                <a:schemeClr val="dk1"/>
              </a:buClr>
              <a:buSzPts val="1400"/>
              <a:buFont typeface="Arial"/>
              <a:buNone/>
            </a:pPr>
            <a:r>
              <a:rPr lang="en-US" sz="1400" u="sng">
                <a:solidFill>
                  <a:schemeClr val="hlink"/>
                </a:solidFill>
                <a:hlinkClick r:id="rId3"/>
              </a:rPr>
              <a:t>https://github.com/v76s/Clarusway/blob/master/HTML%20CSS%20Javascript/CSS_Text_Attributes.html</a:t>
            </a:r>
            <a:endParaRPr sz="1400">
              <a:solidFill>
                <a:schemeClr val="dk1"/>
              </a:solidFill>
            </a:endParaRPr>
          </a:p>
          <a:p>
            <a:pPr marL="0" lvl="0" indent="0" algn="l" rtl="0">
              <a:spcBef>
                <a:spcPts val="0"/>
              </a:spcBef>
              <a:spcAft>
                <a:spcPts val="0"/>
              </a:spcAft>
              <a:buClr>
                <a:schemeClr val="dk1"/>
              </a:buClr>
              <a:buSzPts val="1400"/>
              <a:buFont typeface="Arial"/>
              <a:buNone/>
            </a:pPr>
            <a:endParaRPr sz="1400">
              <a:solidFill>
                <a:schemeClr val="dk1"/>
              </a:solidFill>
            </a:endParaRPr>
          </a:p>
          <a:p>
            <a:pPr marL="0" lvl="0" indent="0" algn="l" rtl="0">
              <a:spcBef>
                <a:spcPts val="0"/>
              </a:spcBef>
              <a:spcAft>
                <a:spcPts val="0"/>
              </a:spcAft>
              <a:buClr>
                <a:schemeClr val="dk1"/>
              </a:buClr>
              <a:buSzPts val="1400"/>
              <a:buFont typeface="Arial"/>
              <a:buNone/>
            </a:pPr>
            <a:r>
              <a:rPr lang="en-US" sz="1400">
                <a:solidFill>
                  <a:schemeClr val="dk1"/>
                </a:solidFill>
              </a:rPr>
              <a:t>Remember to do the necessary modification in the file content.</a:t>
            </a:r>
            <a:endParaRPr sz="1400">
              <a:solidFill>
                <a:schemeClr val="dk1"/>
              </a:solidFill>
            </a:endParaRPr>
          </a:p>
          <a:p>
            <a:pPr marL="0" lvl="0" indent="0" algn="l" rtl="0">
              <a:spcBef>
                <a:spcPts val="0"/>
              </a:spcBef>
              <a:spcAft>
                <a:spcPts val="0"/>
              </a:spcAft>
              <a:buClr>
                <a:schemeClr val="dk1"/>
              </a:buClr>
              <a:buSzPts val="1400"/>
              <a:buFont typeface="Arial"/>
              <a:buNone/>
            </a:pPr>
            <a:endParaRPr sz="1400">
              <a:solidFill>
                <a:schemeClr val="dk1"/>
              </a:solidFill>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9"/>
        <p:cNvGrpSpPr/>
        <p:nvPr/>
      </p:nvGrpSpPr>
      <p:grpSpPr>
        <a:xfrm>
          <a:off x="0" y="0"/>
          <a:ext cx="0" cy="0"/>
          <a:chOff x="0" y="0"/>
          <a:chExt cx="0" cy="0"/>
        </a:xfrm>
      </p:grpSpPr>
      <p:sp>
        <p:nvSpPr>
          <p:cNvPr id="6940" name="Google Shape;6940;g1c5d889253f_1_9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1" name="Google Shape;6941;g1c5d889253f_1_94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0" name="Google Shape;111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t>HTML files are documents that end with an .htm or .html extension. </a:t>
            </a:r>
            <a:endParaRPr sz="1400"/>
          </a:p>
          <a:p>
            <a:pPr marL="0" lvl="0" indent="0" algn="l" rtl="0">
              <a:lnSpc>
                <a:spcPct val="100000"/>
              </a:lnSpc>
              <a:spcBef>
                <a:spcPts val="0"/>
              </a:spcBef>
              <a:spcAft>
                <a:spcPts val="0"/>
              </a:spcAft>
              <a:buClr>
                <a:schemeClr val="dk1"/>
              </a:buClr>
              <a:buSzPts val="1100"/>
              <a:buFont typeface="Arial"/>
              <a:buNone/>
            </a:pPr>
            <a:r>
              <a:rPr lang="en-US" sz="1400"/>
              <a:t>You can view these files using any internet browser (Google Chrome, Safari or Mozilla Firefox).</a:t>
            </a:r>
            <a:endParaRPr sz="1400"/>
          </a:p>
          <a:p>
            <a:pPr marL="0" lvl="0" indent="0" algn="l" rtl="0">
              <a:lnSpc>
                <a:spcPct val="100000"/>
              </a:lnSpc>
              <a:spcBef>
                <a:spcPts val="0"/>
              </a:spcBef>
              <a:spcAft>
                <a:spcPts val="0"/>
              </a:spcAft>
              <a:buClr>
                <a:schemeClr val="dk1"/>
              </a:buClr>
              <a:buSzPts val="1100"/>
              <a:buFont typeface="Arial"/>
              <a:buNone/>
            </a:pPr>
            <a:endParaRPr sz="1400"/>
          </a:p>
          <a:p>
            <a:pPr marL="0" lvl="0" indent="0" algn="l" rtl="0">
              <a:lnSpc>
                <a:spcPct val="100000"/>
              </a:lnSpc>
              <a:spcBef>
                <a:spcPts val="0"/>
              </a:spcBef>
              <a:spcAft>
                <a:spcPts val="0"/>
              </a:spcAft>
              <a:buClr>
                <a:schemeClr val="dk1"/>
              </a:buClr>
              <a:buSzPts val="1100"/>
              <a:buFont typeface="Arial"/>
              <a:buNone/>
            </a:pPr>
            <a:r>
              <a:rPr lang="en-US" sz="1400">
                <a:solidFill>
                  <a:srgbClr val="FF0000"/>
                </a:solidFill>
              </a:rPr>
              <a:t>A standard HTML file starts with the &lt;html&gt; tag and ends with the &lt;/html&gt; tag.</a:t>
            </a:r>
            <a:endParaRPr sz="1400">
              <a:solidFill>
                <a:srgbClr val="FF0000"/>
              </a:solidFill>
            </a:endParaRPr>
          </a:p>
          <a:p>
            <a:pPr marL="0" lvl="0" indent="0" algn="l" rtl="0">
              <a:lnSpc>
                <a:spcPct val="100000"/>
              </a:lnSpc>
              <a:spcBef>
                <a:spcPts val="0"/>
              </a:spcBef>
              <a:spcAft>
                <a:spcPts val="0"/>
              </a:spcAft>
              <a:buClr>
                <a:schemeClr val="dk1"/>
              </a:buClr>
              <a:buSzPts val="1100"/>
              <a:buFont typeface="Arial"/>
              <a:buNone/>
            </a:pPr>
            <a:endParaRPr sz="1400"/>
          </a:p>
          <a:p>
            <a:pPr marL="0" lvl="0" indent="0" algn="l" rtl="0">
              <a:lnSpc>
                <a:spcPct val="115000"/>
              </a:lnSpc>
              <a:spcBef>
                <a:spcPts val="1400"/>
              </a:spcBef>
              <a:spcAft>
                <a:spcPts val="0"/>
              </a:spcAft>
              <a:buClr>
                <a:schemeClr val="dk1"/>
              </a:buClr>
              <a:buSzPts val="1100"/>
              <a:buFont typeface="Arial"/>
              <a:buNone/>
            </a:pPr>
            <a:r>
              <a:rPr lang="en-US" sz="1400">
                <a:solidFill>
                  <a:srgbClr val="FF0000"/>
                </a:solidFill>
                <a:highlight>
                  <a:srgbClr val="FFFFFF"/>
                </a:highlight>
                <a:latin typeface="Verdana"/>
                <a:ea typeface="Verdana"/>
                <a:cs typeface="Verdana"/>
                <a:sym typeface="Verdana"/>
              </a:rPr>
              <a:t>The </a:t>
            </a:r>
            <a:r>
              <a:rPr lang="en-US" sz="1400">
                <a:solidFill>
                  <a:srgbClr val="FF0000"/>
                </a:solidFill>
                <a:highlight>
                  <a:srgbClr val="FFFFFF"/>
                </a:highlight>
                <a:latin typeface="Consolas"/>
                <a:ea typeface="Consolas"/>
                <a:cs typeface="Consolas"/>
                <a:sym typeface="Consolas"/>
              </a:rPr>
              <a:t>&lt;head&gt;</a:t>
            </a:r>
            <a:r>
              <a:rPr lang="en-US" sz="1400">
                <a:solidFill>
                  <a:srgbClr val="FF0000"/>
                </a:solidFill>
                <a:highlight>
                  <a:srgbClr val="FFFFFF"/>
                </a:highlight>
                <a:latin typeface="Verdana"/>
                <a:ea typeface="Verdana"/>
                <a:cs typeface="Verdana"/>
                <a:sym typeface="Verdana"/>
              </a:rPr>
              <a:t> element</a:t>
            </a:r>
            <a:r>
              <a:rPr lang="en-US" sz="1400">
                <a:solidFill>
                  <a:schemeClr val="dk1"/>
                </a:solidFill>
                <a:highlight>
                  <a:srgbClr val="FFFFFF"/>
                </a:highlight>
                <a:latin typeface="Verdana"/>
                <a:ea typeface="Verdana"/>
                <a:cs typeface="Verdana"/>
                <a:sym typeface="Verdana"/>
              </a:rPr>
              <a:t> is a container for metadata (data about data) and is placed between the </a:t>
            </a:r>
            <a:r>
              <a:rPr lang="en-US" sz="1400">
                <a:solidFill>
                  <a:srgbClr val="DC143C"/>
                </a:solidFill>
                <a:highlight>
                  <a:srgbClr val="FFFFFF"/>
                </a:highlight>
                <a:latin typeface="Consolas"/>
                <a:ea typeface="Consolas"/>
                <a:cs typeface="Consolas"/>
                <a:sym typeface="Consolas"/>
              </a:rPr>
              <a:t>&lt;html&gt;</a:t>
            </a:r>
            <a:r>
              <a:rPr lang="en-US" sz="1400">
                <a:solidFill>
                  <a:schemeClr val="dk1"/>
                </a:solidFill>
                <a:highlight>
                  <a:srgbClr val="FFFFFF"/>
                </a:highlight>
                <a:latin typeface="Verdana"/>
                <a:ea typeface="Verdana"/>
                <a:cs typeface="Verdana"/>
                <a:sym typeface="Verdana"/>
              </a:rPr>
              <a:t> tag and the </a:t>
            </a:r>
            <a:r>
              <a:rPr lang="en-US" sz="1400">
                <a:solidFill>
                  <a:srgbClr val="DC143C"/>
                </a:solidFill>
                <a:highlight>
                  <a:srgbClr val="FFFFFF"/>
                </a:highlight>
                <a:latin typeface="Consolas"/>
                <a:ea typeface="Consolas"/>
                <a:cs typeface="Consolas"/>
                <a:sym typeface="Consolas"/>
              </a:rPr>
              <a:t>&lt;body&gt;</a:t>
            </a:r>
            <a:r>
              <a:rPr lang="en-US" sz="1400">
                <a:solidFill>
                  <a:schemeClr val="dk1"/>
                </a:solidFill>
                <a:highlight>
                  <a:srgbClr val="FFFFFF"/>
                </a:highlight>
                <a:latin typeface="Verdana"/>
                <a:ea typeface="Verdana"/>
                <a:cs typeface="Verdana"/>
                <a:sym typeface="Verdana"/>
              </a:rPr>
              <a:t> tag.</a:t>
            </a:r>
            <a:endParaRPr sz="140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HTML metadata is data about the HTML document. Metadata is not displayed.</a:t>
            </a:r>
            <a:endParaRPr sz="140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Metadata typically define the document title, character set, styles, scripts, and other meta information.</a:t>
            </a:r>
            <a:endParaRPr sz="140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1400"/>
              </a:spcBef>
              <a:spcAft>
                <a:spcPts val="0"/>
              </a:spcAft>
              <a:buSzPts val="1400"/>
              <a:buNone/>
            </a:pPr>
            <a:r>
              <a:rPr lang="en-US" sz="1400"/>
              <a:t>All acceptable, DocType definition is not case sensitive, </a:t>
            </a:r>
            <a:endParaRPr sz="1400"/>
          </a:p>
          <a:p>
            <a:pPr marL="0" lvl="0" indent="0" algn="l" rtl="0">
              <a:lnSpc>
                <a:spcPct val="100000"/>
              </a:lnSpc>
              <a:spcBef>
                <a:spcPts val="0"/>
              </a:spcBef>
              <a:spcAft>
                <a:spcPts val="0"/>
              </a:spcAft>
              <a:buSzPts val="1400"/>
              <a:buNone/>
            </a:pPr>
            <a:r>
              <a:rPr lang="en-US" sz="1400"/>
              <a:t>html is not case sensitive however www consortium suggests lowercase.</a:t>
            </a:r>
            <a:endParaRPr sz="1400"/>
          </a:p>
          <a:p>
            <a:pPr marL="0" lvl="0" indent="0" algn="l" rtl="0">
              <a:lnSpc>
                <a:spcPct val="100000"/>
              </a:lnSpc>
              <a:spcBef>
                <a:spcPts val="0"/>
              </a:spcBef>
              <a:spcAft>
                <a:spcPts val="0"/>
              </a:spcAft>
              <a:buSzPts val="1400"/>
              <a:buNone/>
            </a:pPr>
            <a:r>
              <a:rPr lang="en-US" sz="1400"/>
              <a: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solidFill>
                  <a:srgbClr val="0000CD"/>
                </a:solidFill>
                <a:highlight>
                  <a:srgbClr val="FFFFFF"/>
                </a:highlight>
                <a:latin typeface="Consolas"/>
                <a:ea typeface="Consolas"/>
                <a:cs typeface="Consolas"/>
                <a:sym typeface="Consolas"/>
              </a:rPr>
              <a:t>&lt;</a:t>
            </a:r>
            <a:r>
              <a:rPr lang="en-US" sz="1400">
                <a:solidFill>
                  <a:srgbClr val="A52A2A"/>
                </a:solidFill>
                <a:highlight>
                  <a:srgbClr val="FFFFFF"/>
                </a:highlight>
                <a:latin typeface="Consolas"/>
                <a:ea typeface="Consolas"/>
                <a:cs typeface="Consolas"/>
                <a:sym typeface="Consolas"/>
              </a:rPr>
              <a:t>!DOCTYPE</a:t>
            </a:r>
            <a:r>
              <a:rPr lang="en-US" sz="1400">
                <a:solidFill>
                  <a:srgbClr val="FF0000"/>
                </a:solidFill>
                <a:highlight>
                  <a:srgbClr val="FFFFFF"/>
                </a:highlight>
                <a:latin typeface="Consolas"/>
                <a:ea typeface="Consolas"/>
                <a:cs typeface="Consolas"/>
                <a:sym typeface="Consolas"/>
              </a:rPr>
              <a:t> html</a:t>
            </a:r>
            <a:r>
              <a:rPr lang="en-US" sz="1400">
                <a:solidFill>
                  <a:srgbClr val="0000CD"/>
                </a:solidFill>
                <a:highlight>
                  <a:srgbClr val="FFFFFF"/>
                </a:highlight>
                <a:latin typeface="Consolas"/>
                <a:ea typeface="Consolas"/>
                <a:cs typeface="Consolas"/>
                <a:sym typeface="Consolas"/>
              </a:rPr>
              <a:t>&gt;</a:t>
            </a:r>
            <a:endParaRPr sz="1400">
              <a:solidFill>
                <a:srgbClr val="0000CD"/>
              </a:solidFill>
              <a:highlight>
                <a:srgbClr val="FFFFFF"/>
              </a:highlight>
              <a:latin typeface="Consolas"/>
              <a:ea typeface="Consolas"/>
              <a:cs typeface="Consolas"/>
              <a:sym typeface="Consolas"/>
            </a:endParaRPr>
          </a:p>
          <a:p>
            <a:pPr marL="114300" marR="114300" lvl="0" indent="0" algn="l" rtl="0">
              <a:lnSpc>
                <a:spcPct val="115000"/>
              </a:lnSpc>
              <a:spcBef>
                <a:spcPts val="0"/>
              </a:spcBef>
              <a:spcAft>
                <a:spcPts val="0"/>
              </a:spcAft>
              <a:buClr>
                <a:schemeClr val="dk1"/>
              </a:buClr>
              <a:buSzPts val="1100"/>
              <a:buFont typeface="Arial"/>
              <a:buNone/>
            </a:pPr>
            <a:r>
              <a:rPr lang="en-US" sz="1400">
                <a:solidFill>
                  <a:srgbClr val="0000CD"/>
                </a:solidFill>
                <a:highlight>
                  <a:srgbClr val="FFFFFF"/>
                </a:highlight>
                <a:latin typeface="Consolas"/>
                <a:ea typeface="Consolas"/>
                <a:cs typeface="Consolas"/>
                <a:sym typeface="Consolas"/>
              </a:rPr>
              <a:t>&lt;</a:t>
            </a:r>
            <a:r>
              <a:rPr lang="en-US" sz="1400">
                <a:solidFill>
                  <a:srgbClr val="A52A2A"/>
                </a:solidFill>
                <a:highlight>
                  <a:srgbClr val="FFFFFF"/>
                </a:highlight>
                <a:latin typeface="Consolas"/>
                <a:ea typeface="Consolas"/>
                <a:cs typeface="Consolas"/>
                <a:sym typeface="Consolas"/>
              </a:rPr>
              <a:t>!DocType</a:t>
            </a:r>
            <a:r>
              <a:rPr lang="en-US" sz="1400">
                <a:solidFill>
                  <a:srgbClr val="FF0000"/>
                </a:solidFill>
                <a:highlight>
                  <a:srgbClr val="FFFFFF"/>
                </a:highlight>
                <a:latin typeface="Consolas"/>
                <a:ea typeface="Consolas"/>
                <a:cs typeface="Consolas"/>
                <a:sym typeface="Consolas"/>
              </a:rPr>
              <a:t> html</a:t>
            </a:r>
            <a:r>
              <a:rPr lang="en-US" sz="1400">
                <a:solidFill>
                  <a:srgbClr val="0000CD"/>
                </a:solidFill>
                <a:highlight>
                  <a:srgbClr val="FFFFFF"/>
                </a:highlight>
                <a:latin typeface="Consolas"/>
                <a:ea typeface="Consolas"/>
                <a:cs typeface="Consolas"/>
                <a:sym typeface="Consolas"/>
              </a:rPr>
              <a:t>&gt;</a:t>
            </a:r>
            <a:endParaRPr sz="1400">
              <a:solidFill>
                <a:srgbClr val="0000CD"/>
              </a:solidFill>
              <a:highlight>
                <a:srgbClr val="FFFFFF"/>
              </a:highlight>
              <a:latin typeface="Consolas"/>
              <a:ea typeface="Consolas"/>
              <a:cs typeface="Consolas"/>
              <a:sym typeface="Consolas"/>
            </a:endParaRPr>
          </a:p>
          <a:p>
            <a:pPr marL="114300" marR="114300" lvl="0" indent="0" algn="l" rtl="0">
              <a:lnSpc>
                <a:spcPct val="115000"/>
              </a:lnSpc>
              <a:spcBef>
                <a:spcPts val="0"/>
              </a:spcBef>
              <a:spcAft>
                <a:spcPts val="0"/>
              </a:spcAft>
              <a:buClr>
                <a:schemeClr val="dk1"/>
              </a:buClr>
              <a:buSzPts val="1100"/>
              <a:buFont typeface="Arial"/>
              <a:buNone/>
            </a:pPr>
            <a:r>
              <a:rPr lang="en-US" sz="1400">
                <a:solidFill>
                  <a:srgbClr val="0000CD"/>
                </a:solidFill>
                <a:highlight>
                  <a:srgbClr val="FFFFFF"/>
                </a:highlight>
                <a:latin typeface="Consolas"/>
                <a:ea typeface="Consolas"/>
                <a:cs typeface="Consolas"/>
                <a:sym typeface="Consolas"/>
              </a:rPr>
              <a:t>&lt;</a:t>
            </a:r>
            <a:r>
              <a:rPr lang="en-US" sz="1400">
                <a:solidFill>
                  <a:srgbClr val="A52A2A"/>
                </a:solidFill>
                <a:highlight>
                  <a:srgbClr val="FFFFFF"/>
                </a:highlight>
                <a:latin typeface="Consolas"/>
                <a:ea typeface="Consolas"/>
                <a:cs typeface="Consolas"/>
                <a:sym typeface="Consolas"/>
              </a:rPr>
              <a:t>!Doctype</a:t>
            </a:r>
            <a:r>
              <a:rPr lang="en-US" sz="1400">
                <a:solidFill>
                  <a:srgbClr val="FF0000"/>
                </a:solidFill>
                <a:highlight>
                  <a:srgbClr val="FFFFFF"/>
                </a:highlight>
                <a:latin typeface="Consolas"/>
                <a:ea typeface="Consolas"/>
                <a:cs typeface="Consolas"/>
                <a:sym typeface="Consolas"/>
              </a:rPr>
              <a:t> html</a:t>
            </a:r>
            <a:r>
              <a:rPr lang="en-US" sz="1400">
                <a:solidFill>
                  <a:srgbClr val="0000CD"/>
                </a:solidFill>
                <a:highlight>
                  <a:srgbClr val="FFFFFF"/>
                </a:highlight>
                <a:latin typeface="Consolas"/>
                <a:ea typeface="Consolas"/>
                <a:cs typeface="Consolas"/>
                <a:sym typeface="Consolas"/>
              </a:rPr>
              <a:t>&gt;</a:t>
            </a:r>
            <a:endParaRPr sz="1400">
              <a:solidFill>
                <a:srgbClr val="0000CD"/>
              </a:solidFill>
              <a:highlight>
                <a:srgbClr val="FFFFFF"/>
              </a:highlight>
              <a:latin typeface="Consolas"/>
              <a:ea typeface="Consolas"/>
              <a:cs typeface="Consolas"/>
              <a:sym typeface="Consolas"/>
            </a:endParaRPr>
          </a:p>
          <a:p>
            <a:pPr marL="114300" marR="114300" lvl="0" indent="0" algn="l" rtl="0">
              <a:lnSpc>
                <a:spcPct val="115000"/>
              </a:lnSpc>
              <a:spcBef>
                <a:spcPts val="0"/>
              </a:spcBef>
              <a:spcAft>
                <a:spcPts val="0"/>
              </a:spcAft>
              <a:buClr>
                <a:schemeClr val="dk1"/>
              </a:buClr>
              <a:buSzPts val="1100"/>
              <a:buFont typeface="Arial"/>
              <a:buNone/>
            </a:pPr>
            <a:r>
              <a:rPr lang="en-US" sz="1400">
                <a:solidFill>
                  <a:srgbClr val="0000CD"/>
                </a:solidFill>
                <a:highlight>
                  <a:srgbClr val="FFFFFF"/>
                </a:highlight>
                <a:latin typeface="Consolas"/>
                <a:ea typeface="Consolas"/>
                <a:cs typeface="Consolas"/>
                <a:sym typeface="Consolas"/>
              </a:rPr>
              <a:t>&lt;</a:t>
            </a:r>
            <a:r>
              <a:rPr lang="en-US" sz="1400">
                <a:solidFill>
                  <a:srgbClr val="A52A2A"/>
                </a:solidFill>
                <a:highlight>
                  <a:srgbClr val="FFFFFF"/>
                </a:highlight>
                <a:latin typeface="Consolas"/>
                <a:ea typeface="Consolas"/>
                <a:cs typeface="Consolas"/>
                <a:sym typeface="Consolas"/>
              </a:rPr>
              <a:t>!doctype</a:t>
            </a:r>
            <a:r>
              <a:rPr lang="en-US" sz="1400">
                <a:solidFill>
                  <a:srgbClr val="FF0000"/>
                </a:solidFill>
                <a:highlight>
                  <a:srgbClr val="FFFFFF"/>
                </a:highlight>
                <a:latin typeface="Consolas"/>
                <a:ea typeface="Consolas"/>
                <a:cs typeface="Consolas"/>
                <a:sym typeface="Consolas"/>
              </a:rPr>
              <a:t> html</a:t>
            </a:r>
            <a:r>
              <a:rPr lang="en-US" sz="1400">
                <a:solidFill>
                  <a:srgbClr val="0000CD"/>
                </a:solidFill>
                <a:highlight>
                  <a:srgbClr val="FFFFFF"/>
                </a:highlight>
                <a:latin typeface="Consolas"/>
                <a:ea typeface="Consolas"/>
                <a:cs typeface="Consolas"/>
                <a:sym typeface="Consolas"/>
              </a:rPr>
              <a:t>&gt;</a:t>
            </a:r>
            <a:endParaRPr sz="1400">
              <a:solidFill>
                <a:srgbClr val="0000CD"/>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6"/>
        <p:cNvGrpSpPr/>
        <p:nvPr/>
      </p:nvGrpSpPr>
      <p:grpSpPr>
        <a:xfrm>
          <a:off x="0" y="0"/>
          <a:ext cx="0" cy="0"/>
          <a:chOff x="0" y="0"/>
          <a:chExt cx="0" cy="0"/>
        </a:xfrm>
      </p:grpSpPr>
      <p:sp>
        <p:nvSpPr>
          <p:cNvPr id="6947" name="Google Shape;6947;g1c5d889253f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8" name="Google Shape;6948;g1c5d889253f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9"/>
        <p:cNvGrpSpPr/>
        <p:nvPr/>
      </p:nvGrpSpPr>
      <p:grpSpPr>
        <a:xfrm>
          <a:off x="0" y="0"/>
          <a:ext cx="0" cy="0"/>
          <a:chOff x="0" y="0"/>
          <a:chExt cx="0" cy="0"/>
        </a:xfrm>
      </p:grpSpPr>
      <p:sp>
        <p:nvSpPr>
          <p:cNvPr id="8510" name="Google Shape;8510;g1c5d889253f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11" name="Google Shape;8511;g1c5d889253f_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US" sz="1400" b="1">
                <a:solidFill>
                  <a:srgbClr val="FF0000"/>
                </a:solidFill>
              </a:rPr>
              <a:t>GET STARTED WITH THE FINAL DEMONSTRATION VIEW ; </a:t>
            </a:r>
            <a:endParaRPr sz="1400" b="1">
              <a:solidFill>
                <a:srgbClr val="FF0000"/>
              </a:solidFill>
            </a:endParaRPr>
          </a:p>
          <a:p>
            <a:pPr marL="0" lvl="0" indent="0" algn="l" rtl="0">
              <a:spcBef>
                <a:spcPts val="0"/>
              </a:spcBef>
              <a:spcAft>
                <a:spcPts val="0"/>
              </a:spcAft>
              <a:buSzPts val="1400"/>
              <a:buNone/>
            </a:pPr>
            <a:endParaRPr sz="1400">
              <a:solidFill>
                <a:schemeClr val="dk1"/>
              </a:solidFill>
            </a:endParaRPr>
          </a:p>
          <a:p>
            <a:pPr marL="0" lvl="0" indent="0" algn="l" rtl="0">
              <a:spcBef>
                <a:spcPts val="0"/>
              </a:spcBef>
              <a:spcAft>
                <a:spcPts val="0"/>
              </a:spcAft>
              <a:buSzPts val="1400"/>
              <a:buNone/>
            </a:pPr>
            <a:endParaRPr sz="1400">
              <a:solidFill>
                <a:schemeClr val="dk1"/>
              </a:solidFill>
            </a:endParaRPr>
          </a:p>
          <a:p>
            <a:pPr marL="0" lvl="0" indent="0" algn="l" rtl="0">
              <a:spcBef>
                <a:spcPts val="0"/>
              </a:spcBef>
              <a:spcAft>
                <a:spcPts val="0"/>
              </a:spcAft>
              <a:buSzPts val="1400"/>
              <a:buNone/>
            </a:pPr>
            <a:r>
              <a:rPr lang="en-US" sz="1400">
                <a:solidFill>
                  <a:schemeClr val="dk1"/>
                </a:solidFill>
              </a:rPr>
              <a:t>The HTML content is displayed in multiple multiple columns. </a:t>
            </a:r>
            <a:endParaRPr sz="1400">
              <a:solidFill>
                <a:schemeClr val="dk1"/>
              </a:solidFill>
            </a:endParaRPr>
          </a:p>
          <a:p>
            <a:pPr marL="0" lvl="0" indent="0" algn="l" rtl="0">
              <a:spcBef>
                <a:spcPts val="0"/>
              </a:spcBef>
              <a:spcAft>
                <a:spcPts val="0"/>
              </a:spcAft>
              <a:buSzPts val="1400"/>
              <a:buNone/>
            </a:pPr>
            <a:r>
              <a:rPr lang="en-US" sz="1400">
                <a:solidFill>
                  <a:schemeClr val="dk1"/>
                </a:solidFill>
              </a:rPr>
              <a:t>We will take a brief look at the layout options that we have, not investigate them deeply. </a:t>
            </a:r>
            <a:endParaRPr sz="1400">
              <a:solidFill>
                <a:schemeClr val="dk1"/>
              </a:solidFill>
            </a:endParaRPr>
          </a:p>
          <a:p>
            <a:pPr marL="0" lvl="0" indent="0" algn="l" rtl="0">
              <a:spcBef>
                <a:spcPts val="0"/>
              </a:spcBef>
              <a:spcAft>
                <a:spcPts val="0"/>
              </a:spcAft>
              <a:buClr>
                <a:schemeClr val="dk1"/>
              </a:buClr>
              <a:buSzPts val="1400"/>
              <a:buFont typeface="Arial"/>
              <a:buNone/>
            </a:pPr>
            <a:endParaRPr sz="1400">
              <a:solidFill>
                <a:schemeClr val="dk1"/>
              </a:solidFill>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4"/>
        <p:cNvGrpSpPr/>
        <p:nvPr/>
      </p:nvGrpSpPr>
      <p:grpSpPr>
        <a:xfrm>
          <a:off x="0" y="0"/>
          <a:ext cx="0" cy="0"/>
          <a:chOff x="0" y="0"/>
          <a:chExt cx="0" cy="0"/>
        </a:xfrm>
      </p:grpSpPr>
      <p:sp>
        <p:nvSpPr>
          <p:cNvPr id="8515" name="Google Shape;8515;g1c5d889253f_5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16" name="Google Shape;8516;g1c5d889253f_5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HTML has several semantic elements that define the different parts of a web page:</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US" sz="1400">
                <a:solidFill>
                  <a:srgbClr val="FF0000"/>
                </a:solidFill>
                <a:highlight>
                  <a:srgbClr val="FFFFFF"/>
                </a:highlight>
                <a:latin typeface="Verdana"/>
                <a:ea typeface="Verdana"/>
                <a:cs typeface="Verdana"/>
                <a:sym typeface="Verdana"/>
              </a:rPr>
              <a:t>A semantic element </a:t>
            </a:r>
            <a:r>
              <a:rPr lang="en-US" sz="1400">
                <a:solidFill>
                  <a:schemeClr val="dk1"/>
                </a:solidFill>
                <a:highlight>
                  <a:srgbClr val="FFFFFF"/>
                </a:highlight>
                <a:latin typeface="Verdana"/>
                <a:ea typeface="Verdana"/>
                <a:cs typeface="Verdana"/>
                <a:sym typeface="Verdana"/>
              </a:rPr>
              <a:t>clearly describes its meaning to both the browser and the developer.</a:t>
            </a:r>
            <a:endParaRPr sz="140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Examples of non-semantic elements: </a:t>
            </a:r>
            <a:r>
              <a:rPr lang="en-US" sz="1400">
                <a:solidFill>
                  <a:srgbClr val="DC143C"/>
                </a:solidFill>
                <a:highlight>
                  <a:srgbClr val="FFFFFF"/>
                </a:highlight>
                <a:latin typeface="Consolas"/>
                <a:ea typeface="Consolas"/>
                <a:cs typeface="Consolas"/>
                <a:sym typeface="Consolas"/>
              </a:rPr>
              <a:t>&lt;div&gt;</a:t>
            </a:r>
            <a:r>
              <a:rPr lang="en-US" sz="1400">
                <a:solidFill>
                  <a:schemeClr val="dk1"/>
                </a:solidFill>
                <a:highlight>
                  <a:srgbClr val="FFFFFF"/>
                </a:highlight>
                <a:latin typeface="Verdana"/>
                <a:ea typeface="Verdana"/>
                <a:cs typeface="Verdana"/>
                <a:sym typeface="Verdana"/>
              </a:rPr>
              <a:t> and </a:t>
            </a:r>
            <a:r>
              <a:rPr lang="en-US" sz="1400">
                <a:solidFill>
                  <a:srgbClr val="DC143C"/>
                </a:solidFill>
                <a:highlight>
                  <a:srgbClr val="FFFFFF"/>
                </a:highlight>
                <a:latin typeface="Consolas"/>
                <a:ea typeface="Consolas"/>
                <a:cs typeface="Consolas"/>
                <a:sym typeface="Consolas"/>
              </a:rPr>
              <a:t>&lt;span&gt;</a:t>
            </a:r>
            <a:r>
              <a:rPr lang="en-US" sz="1400">
                <a:solidFill>
                  <a:schemeClr val="dk1"/>
                </a:solidFill>
                <a:highlight>
                  <a:srgbClr val="FFFFFF"/>
                </a:highlight>
                <a:latin typeface="Verdana"/>
                <a:ea typeface="Verdana"/>
                <a:cs typeface="Verdana"/>
                <a:sym typeface="Verdana"/>
              </a:rPr>
              <a:t> - Tells nothing about its content.</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1400"/>
              </a:spcBef>
              <a:spcAft>
                <a:spcPts val="0"/>
              </a:spcAft>
              <a:buSzPts val="1400"/>
              <a:buNone/>
            </a:pPr>
            <a:endParaRPr sz="140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1"/>
        <p:cNvGrpSpPr/>
        <p:nvPr/>
      </p:nvGrpSpPr>
      <p:grpSpPr>
        <a:xfrm>
          <a:off x="0" y="0"/>
          <a:ext cx="0" cy="0"/>
          <a:chOff x="0" y="0"/>
          <a:chExt cx="0" cy="0"/>
        </a:xfrm>
      </p:grpSpPr>
      <p:sp>
        <p:nvSpPr>
          <p:cNvPr id="8522" name="Google Shape;8522;g1c5d889253f_5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23" name="Google Shape;8523;g1c5d889253f_5_3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There are four different techniques to create multicolumn layouts. Each technique has its pros and cons.</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rgbClr val="FF0000"/>
                </a:solidFill>
                <a:highlight>
                  <a:srgbClr val="FFFFFF"/>
                </a:highlight>
                <a:latin typeface="Verdana"/>
                <a:ea typeface="Verdana"/>
                <a:cs typeface="Verdana"/>
                <a:sym typeface="Verdana"/>
              </a:rPr>
              <a:t>CSS Framework </a:t>
            </a:r>
            <a:r>
              <a:rPr lang="en-US" sz="1400">
                <a:solidFill>
                  <a:schemeClr val="dk1"/>
                </a:solidFill>
                <a:highlight>
                  <a:srgbClr val="FFFFFF"/>
                </a:highlight>
                <a:latin typeface="Verdana"/>
                <a:ea typeface="Verdana"/>
                <a:cs typeface="Verdana"/>
                <a:sym typeface="Verdana"/>
              </a:rPr>
              <a:t>: Bootstrap.</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rgbClr val="FF0000"/>
                </a:solidFill>
                <a:highlight>
                  <a:srgbClr val="FFFFFF"/>
                </a:highlight>
                <a:latin typeface="Verdana"/>
                <a:ea typeface="Verdana"/>
                <a:cs typeface="Verdana"/>
                <a:sym typeface="Verdana"/>
              </a:rPr>
              <a:t>CSS Float</a:t>
            </a:r>
            <a:r>
              <a:rPr lang="en-US" sz="1400">
                <a:solidFill>
                  <a:schemeClr val="dk1"/>
                </a:solidFill>
                <a:highlight>
                  <a:srgbClr val="FFFFFF"/>
                </a:highlight>
                <a:latin typeface="Verdana"/>
                <a:ea typeface="Verdana"/>
                <a:cs typeface="Verdana"/>
                <a:sym typeface="Verdana"/>
              </a:rPr>
              <a:t> : Easy to learn, depends on CSS float property. </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rgbClr val="FF0000"/>
                </a:solidFill>
                <a:highlight>
                  <a:srgbClr val="FFFFFF"/>
                </a:highlight>
                <a:latin typeface="Verdana"/>
                <a:ea typeface="Verdana"/>
                <a:cs typeface="Verdana"/>
                <a:sym typeface="Verdana"/>
              </a:rPr>
              <a:t>CSS Flexbox</a:t>
            </a:r>
            <a:r>
              <a:rPr lang="en-US" sz="1400">
                <a:solidFill>
                  <a:schemeClr val="dk1"/>
                </a:solidFill>
                <a:highlight>
                  <a:srgbClr val="FFFFFF"/>
                </a:highlight>
                <a:latin typeface="Verdana"/>
                <a:ea typeface="Verdana"/>
                <a:cs typeface="Verdana"/>
                <a:sym typeface="Verdana"/>
              </a:rPr>
              <a:t> : Use of flexbox ensures that elements behave predictably when the page layout must accommodate different screen sizes and different display devices.</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rgbClr val="FF0000"/>
                </a:solidFill>
                <a:highlight>
                  <a:srgbClr val="FFFFFF"/>
                </a:highlight>
                <a:latin typeface="Verdana"/>
                <a:ea typeface="Verdana"/>
                <a:cs typeface="Verdana"/>
                <a:sym typeface="Verdana"/>
              </a:rPr>
              <a:t>CSS Grid</a:t>
            </a:r>
            <a:r>
              <a:rPr lang="en-US" sz="1400">
                <a:solidFill>
                  <a:schemeClr val="dk1"/>
                </a:solidFill>
                <a:highlight>
                  <a:srgbClr val="FFFFFF"/>
                </a:highlight>
                <a:latin typeface="Verdana"/>
                <a:ea typeface="Verdana"/>
                <a:cs typeface="Verdana"/>
                <a:sym typeface="Verdana"/>
              </a:rPr>
              <a:t> : The CSS Grid Layout Module offers a grid-based layout system, with rows and columns, making it easier to design web pages without having to use floats and positioning.</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We will skip Bootstrap option for the time being, we’ll take a look at it later. </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6"/>
        <p:cNvGrpSpPr/>
        <p:nvPr/>
      </p:nvGrpSpPr>
      <p:grpSpPr>
        <a:xfrm>
          <a:off x="0" y="0"/>
          <a:ext cx="0" cy="0"/>
          <a:chOff x="0" y="0"/>
          <a:chExt cx="0" cy="0"/>
        </a:xfrm>
      </p:grpSpPr>
      <p:sp>
        <p:nvSpPr>
          <p:cNvPr id="8527" name="Google Shape;8527;g1c5d889253f_5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28" name="Google Shape;8528;g1c5d889253f_5_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highlight>
                  <a:srgbClr val="FFFFFF"/>
                </a:highlight>
                <a:latin typeface="Verdana"/>
                <a:ea typeface="Verdana"/>
                <a:cs typeface="Verdana"/>
                <a:sym typeface="Verdana"/>
              </a:rPr>
              <a:t>Practice : </a:t>
            </a:r>
            <a:endParaRPr sz="1400">
              <a:solidFill>
                <a:srgbClr val="FF0000"/>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3"/>
              </a:rPr>
              <a:t>https://github.com/v76s/Clarusway/blob/master/HTML%20CSS%20Javascript/CSS%20Float.html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1"/>
        <p:cNvGrpSpPr/>
        <p:nvPr/>
      </p:nvGrpSpPr>
      <p:grpSpPr>
        <a:xfrm>
          <a:off x="0" y="0"/>
          <a:ext cx="0" cy="0"/>
          <a:chOff x="0" y="0"/>
          <a:chExt cx="0" cy="0"/>
        </a:xfrm>
      </p:grpSpPr>
      <p:sp>
        <p:nvSpPr>
          <p:cNvPr id="8532" name="Google Shape;8532;g1c5d889253f_5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33" name="Google Shape;8533;g1c5d889253f_5_3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highlight>
                  <a:srgbClr val="FFFFFF"/>
                </a:highlight>
                <a:latin typeface="Verdana"/>
                <a:ea typeface="Verdana"/>
                <a:cs typeface="Verdana"/>
                <a:sym typeface="Verdana"/>
              </a:rPr>
              <a:t>Practice : </a:t>
            </a:r>
            <a:endParaRPr sz="1400">
              <a:solidFill>
                <a:srgbClr val="FF0000"/>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3"/>
              </a:rPr>
              <a:t>https://github.com/v76s/Clarusway/blob/master/HTML%20CSS%20Javascript/CSS_Flexbox.html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6"/>
        <p:cNvGrpSpPr/>
        <p:nvPr/>
      </p:nvGrpSpPr>
      <p:grpSpPr>
        <a:xfrm>
          <a:off x="0" y="0"/>
          <a:ext cx="0" cy="0"/>
          <a:chOff x="0" y="0"/>
          <a:chExt cx="0" cy="0"/>
        </a:xfrm>
      </p:grpSpPr>
      <p:sp>
        <p:nvSpPr>
          <p:cNvPr id="8537" name="Google Shape;8537;g1c5d889253f_5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38" name="Google Shape;8538;g1c5d889253f_5_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highlight>
                  <a:srgbClr val="FFFFFF"/>
                </a:highlight>
                <a:latin typeface="Verdana"/>
                <a:ea typeface="Verdana"/>
                <a:cs typeface="Verdana"/>
                <a:sym typeface="Verdana"/>
              </a:rPr>
              <a:t>Practice : </a:t>
            </a:r>
            <a:endParaRPr sz="1400">
              <a:solidFill>
                <a:srgbClr val="FF0000"/>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3"/>
              </a:rPr>
              <a:t>https://github.com/v76s/Clarusway/blob/master/HTML%20CSS%20Javascript/CSS_Grid_Layout.html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1"/>
        <p:cNvGrpSpPr/>
        <p:nvPr/>
      </p:nvGrpSpPr>
      <p:grpSpPr>
        <a:xfrm>
          <a:off x="0" y="0"/>
          <a:ext cx="0" cy="0"/>
          <a:chOff x="0" y="0"/>
          <a:chExt cx="0" cy="0"/>
        </a:xfrm>
      </p:grpSpPr>
      <p:sp>
        <p:nvSpPr>
          <p:cNvPr id="8542" name="Google Shape;8542;g1c5d889253f_6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43" name="Google Shape;8543;g1c5d889253f_6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US" sz="1400">
                <a:solidFill>
                  <a:schemeClr val="dk1"/>
                </a:solidFill>
                <a:highlight>
                  <a:schemeClr val="lt1"/>
                </a:highlight>
                <a:latin typeface="Verdana"/>
                <a:ea typeface="Verdana"/>
                <a:cs typeface="Verdana"/>
                <a:sym typeface="Verdana"/>
              </a:rPr>
              <a:t>An HTML form is used to collect user input. The user input is most often sent to a server for processing</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7"/>
        <p:cNvGrpSpPr/>
        <p:nvPr/>
      </p:nvGrpSpPr>
      <p:grpSpPr>
        <a:xfrm>
          <a:off x="0" y="0"/>
          <a:ext cx="0" cy="0"/>
          <a:chOff x="0" y="0"/>
          <a:chExt cx="0" cy="0"/>
        </a:xfrm>
      </p:grpSpPr>
      <p:sp>
        <p:nvSpPr>
          <p:cNvPr id="8688" name="Google Shape;8688;g1c5d889253f_6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89" name="Google Shape;8689;g1c5d889253f_6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highlight>
                  <a:srgbClr val="FFFFFF"/>
                </a:highlight>
                <a:latin typeface="Verdana"/>
                <a:ea typeface="Verdana"/>
                <a:cs typeface="Verdana"/>
                <a:sym typeface="Verdana"/>
              </a:rPr>
              <a:t>Practice : </a:t>
            </a:r>
            <a:endParaRPr sz="1400">
              <a:solidFill>
                <a:srgbClr val="FF0000"/>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3"/>
              </a:rPr>
              <a:t>https://github.com/v76s/Clarusway/blob/master/HTML%20CSS%20Javascript/Forms.html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2"/>
        <p:cNvGrpSpPr/>
        <p:nvPr/>
      </p:nvGrpSpPr>
      <p:grpSpPr>
        <a:xfrm>
          <a:off x="0" y="0"/>
          <a:ext cx="0" cy="0"/>
          <a:chOff x="0" y="0"/>
          <a:chExt cx="0" cy="0"/>
        </a:xfrm>
      </p:grpSpPr>
      <p:sp>
        <p:nvSpPr>
          <p:cNvPr id="8693" name="Google Shape;8693;g1c5d889253f_6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94" name="Google Shape;8694;g1c5d889253f_6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highlight>
                  <a:srgbClr val="FFFFFF"/>
                </a:highlight>
                <a:latin typeface="Verdana"/>
                <a:ea typeface="Verdana"/>
                <a:cs typeface="Verdana"/>
                <a:sym typeface="Verdana"/>
              </a:rPr>
              <a:t>There are many types of Input element, let’s investigate some those ; </a:t>
            </a:r>
            <a:endParaRPr sz="1400">
              <a:solidFill>
                <a:srgbClr val="FF0000"/>
              </a:solidFill>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400"/>
              <a:buFont typeface="Arial"/>
              <a:buNone/>
            </a:pPr>
            <a:r>
              <a:rPr lang="en-US" sz="1400">
                <a:solidFill>
                  <a:srgbClr val="FF0000"/>
                </a:solidFill>
                <a:highlight>
                  <a:schemeClr val="lt1"/>
                </a:highlight>
                <a:latin typeface="Verdana"/>
                <a:ea typeface="Verdana"/>
                <a:cs typeface="Verdana"/>
                <a:sym typeface="Verdana"/>
              </a:rPr>
              <a:t>Practice :</a:t>
            </a:r>
            <a:endParaRPr sz="1400">
              <a:solidFill>
                <a:srgbClr val="FF0000"/>
              </a:solidFill>
              <a:highlight>
                <a:schemeClr val="lt1"/>
              </a:highlight>
              <a:latin typeface="Verdana"/>
              <a:ea typeface="Verdana"/>
              <a:cs typeface="Verdana"/>
              <a:sym typeface="Verdana"/>
            </a:endParaRPr>
          </a:p>
          <a:p>
            <a:pPr marL="0" lvl="0" indent="0" algn="l" rtl="0">
              <a:spcBef>
                <a:spcPts val="0"/>
              </a:spcBef>
              <a:spcAft>
                <a:spcPts val="0"/>
              </a:spcAft>
              <a:buClr>
                <a:schemeClr val="dk1"/>
              </a:buClr>
              <a:buSzPts val="1400"/>
              <a:buFont typeface="Arial"/>
              <a:buNone/>
            </a:pPr>
            <a:r>
              <a:rPr lang="en-US" sz="1400" u="sng">
                <a:solidFill>
                  <a:schemeClr val="hlink"/>
                </a:solidFill>
                <a:highlight>
                  <a:schemeClr val="lt1"/>
                </a:highlight>
                <a:latin typeface="Verdana"/>
                <a:ea typeface="Verdana"/>
                <a:cs typeface="Verdana"/>
                <a:sym typeface="Verdana"/>
                <a:hlinkClick r:id="rId3"/>
              </a:rPr>
              <a:t>https://github.com/v76s/Clarusway/blob/master/HTML%20CSS%20Javascript/Forms_Elements.html</a:t>
            </a:r>
            <a:endParaRPr sz="1400">
              <a:solidFill>
                <a:schemeClr val="dk1"/>
              </a:solidFill>
              <a:highlight>
                <a:schemeClr val="lt1"/>
              </a:highlight>
              <a:latin typeface="Verdana"/>
              <a:ea typeface="Verdana"/>
              <a:cs typeface="Verdana"/>
              <a:sym typeface="Verdana"/>
            </a:endParaRPr>
          </a:p>
          <a:p>
            <a:pPr marL="0" lvl="0" indent="0" algn="l" rtl="0">
              <a:spcBef>
                <a:spcPts val="0"/>
              </a:spcBef>
              <a:spcAft>
                <a:spcPts val="0"/>
              </a:spcAft>
              <a:buClr>
                <a:schemeClr val="dk1"/>
              </a:buClr>
              <a:buSzPts val="1400"/>
              <a:buFont typeface="Arial"/>
              <a:buNone/>
            </a:pPr>
            <a:endParaRPr sz="1400">
              <a:solidFill>
                <a:schemeClr val="dk1"/>
              </a:solidFill>
              <a:highlight>
                <a:schemeClr val="lt1"/>
              </a:highlight>
              <a:latin typeface="Verdana"/>
              <a:ea typeface="Verdana"/>
              <a:cs typeface="Verdana"/>
              <a:sym typeface="Verdana"/>
            </a:endParaRPr>
          </a:p>
          <a:p>
            <a:pPr marL="0" lvl="0" indent="0" algn="l" rtl="0">
              <a:spcBef>
                <a:spcPts val="0"/>
              </a:spcBef>
              <a:spcAft>
                <a:spcPts val="0"/>
              </a:spcAft>
              <a:buClr>
                <a:schemeClr val="dk1"/>
              </a:buClr>
              <a:buSzPts val="1400"/>
              <a:buFont typeface="Arial"/>
              <a:buNone/>
            </a:pPr>
            <a:endParaRPr sz="1400">
              <a:solidFill>
                <a:schemeClr val="dk1"/>
              </a:solidFill>
              <a:highlight>
                <a:schemeClr val="lt1"/>
              </a:highlight>
              <a:latin typeface="Verdana"/>
              <a:ea typeface="Verdana"/>
              <a:cs typeface="Verdana"/>
              <a:sym typeface="Verdana"/>
            </a:endParaRPr>
          </a:p>
          <a:p>
            <a:pPr marL="0" lvl="0" indent="0" algn="l" rtl="0">
              <a:spcBef>
                <a:spcPts val="0"/>
              </a:spcBef>
              <a:spcAft>
                <a:spcPts val="0"/>
              </a:spcAft>
              <a:buClr>
                <a:schemeClr val="dk1"/>
              </a:buClr>
              <a:buSzPts val="1400"/>
              <a:buFont typeface="Arial"/>
              <a:buNone/>
            </a:pPr>
            <a:endParaRPr sz="1400">
              <a:solidFill>
                <a:schemeClr val="dk1"/>
              </a:solidFill>
              <a:highlight>
                <a:schemeClr val="lt1"/>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rgbClr val="FF0000"/>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12fcf6d14db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8" name="Google Shape;1118;g12fcf6d14db_0_3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14300" marR="114300" lvl="0" indent="0" algn="l" rtl="0">
              <a:lnSpc>
                <a:spcPct val="115000"/>
              </a:lnSpc>
              <a:spcBef>
                <a:spcPts val="0"/>
              </a:spcBef>
              <a:spcAft>
                <a:spcPts val="0"/>
              </a:spcAft>
              <a:buClr>
                <a:schemeClr val="dk1"/>
              </a:buClr>
              <a:buSzPts val="1100"/>
              <a:buFont typeface="Arial"/>
              <a:buNone/>
            </a:pPr>
            <a:r>
              <a:rPr lang="en-US" sz="1400"/>
              <a:t>&lt;!DOCTYPE html&gt;</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&lt;html lang="en"&gt;</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&lt;head&gt;</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&lt;meta charset="utf-8" /&gt;</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&lt;meta name="viewport" content="width=device-width, initial-scale=1.0"&gt;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&lt;link rel="shortcut icon" type="image/x-icon" href="docs/images/favicon.ico" /&gt;</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&lt;link rel="stylesheet" href="https://unpkg.com/leaflet@1.7.1/dist/leaflet.css"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integrity="sha512-xodZBNTC5n17Xt2atTPuE1HxjVMSvLVW9ocqUKLsCC5CXdbqCmblAshOMAS6/keqq/sMZMZ19scR4PsZChSR7A=="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crossorigin=""/&gt;</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&lt;script src="https://unpkg.com/leaflet@1.7.1/dist/leaflet.js"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integrity="sha512-XQoYMqMTK8LvdxXYG3nZ448hOEQiglfqkJs1NOQV44cWnUrBc8PkAOcXy20w0vlaXaVUearIOBhiXZ5V3ynxwA=="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crossorigin=""&gt;&lt;/script&gt;</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&lt;style&gt;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.leaflet-container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height: 100%;</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width: 100%;</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max-width: 100%;</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max-height: 100%;</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.map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position: absolute;</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top: 0px;</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bottom: 10px;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height: 100%;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width: 80%;</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.custom-popup .leaflet-popup-content-wrapper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background:#2c3e50;</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color:#fff;</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font-size:20px;</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line-height:24px;</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.custom-popup .leaflet-popup-content-wrapper a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color:rgba(255,255,255,0.5);</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.custom-popup .leaflet-popup-tip-container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width:30px;</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height:15px;</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.custom-popup .leaflet-popup-tip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border-left:15px solid transparent;</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border-right:15px solid transparent;</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border-top:15px solid #2c3e50;</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a:t>
            </a:r>
            <a:endParaRPr sz="1400"/>
          </a:p>
          <a:p>
            <a:pPr marL="114300" marR="114300" lvl="0" indent="0" algn="l" rtl="0">
              <a:lnSpc>
                <a:spcPct val="115000"/>
              </a:lnSpc>
              <a:spcBef>
                <a:spcPts val="0"/>
              </a:spcBef>
              <a:spcAft>
                <a:spcPts val="0"/>
              </a:spcAft>
              <a:buClr>
                <a:schemeClr val="dk1"/>
              </a:buClr>
              <a:buSzPts val="1100"/>
              <a:buFont typeface="Arial"/>
              <a:buNone/>
            </a:pPr>
            <a:endParaRPr sz="1400"/>
          </a:p>
          <a:p>
            <a:pPr marL="114300" marR="114300" lvl="0" indent="0" algn="l" rtl="0">
              <a:lnSpc>
                <a:spcPct val="115000"/>
              </a:lnSpc>
              <a:spcBef>
                <a:spcPts val="0"/>
              </a:spcBef>
              <a:spcAft>
                <a:spcPts val="0"/>
              </a:spcAft>
              <a:buClr>
                <a:schemeClr val="dk1"/>
              </a:buClr>
              <a:buSzPts val="1100"/>
              <a:buFont typeface="Arial"/>
              <a:buNone/>
            </a:pPr>
            <a:r>
              <a:rPr lang="en-US" sz="1400"/>
              <a:t>.miniImg {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border-radius: 8px;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width: 150px;</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&lt;/style&gt;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&lt;/head&gt;</a:t>
            </a:r>
            <a:endParaRPr sz="1400"/>
          </a:p>
          <a:p>
            <a:pPr marL="114300" marR="114300" lvl="0" indent="0" algn="l" rtl="0">
              <a:lnSpc>
                <a:spcPct val="115000"/>
              </a:lnSpc>
              <a:spcBef>
                <a:spcPts val="0"/>
              </a:spcBef>
              <a:spcAft>
                <a:spcPts val="0"/>
              </a:spcAft>
              <a:buClr>
                <a:schemeClr val="dk1"/>
              </a:buClr>
              <a:buSzPts val="1100"/>
              <a:buFont typeface="Arial"/>
              <a:buNone/>
            </a:pPr>
            <a:endParaRPr sz="1400"/>
          </a:p>
          <a:p>
            <a:pPr marL="114300" marR="114300" lvl="0" indent="0" algn="l" rtl="0">
              <a:lnSpc>
                <a:spcPct val="115000"/>
              </a:lnSpc>
              <a:spcBef>
                <a:spcPts val="0"/>
              </a:spcBef>
              <a:spcAft>
                <a:spcPts val="0"/>
              </a:spcAft>
              <a:buClr>
                <a:schemeClr val="dk1"/>
              </a:buClr>
              <a:buSzPts val="1100"/>
              <a:buFont typeface="Arial"/>
              <a:buNone/>
            </a:pPr>
            <a:r>
              <a:rPr lang="en-US" sz="1400"/>
              <a:t>&lt;body&gt;</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&lt;div id="map" class='custom-popup' style="width: 100vw; height: 70vh;"&gt;&lt;/div&gt;</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&lt;script&gt;</a:t>
            </a:r>
            <a:endParaRPr sz="1400"/>
          </a:p>
          <a:p>
            <a:pPr marL="114300" marR="114300" lvl="0" indent="0" algn="l" rtl="0">
              <a:lnSpc>
                <a:spcPct val="115000"/>
              </a:lnSpc>
              <a:spcBef>
                <a:spcPts val="0"/>
              </a:spcBef>
              <a:spcAft>
                <a:spcPts val="0"/>
              </a:spcAft>
              <a:buClr>
                <a:schemeClr val="dk1"/>
              </a:buClr>
              <a:buSzPts val="1100"/>
              <a:buFont typeface="Arial"/>
              <a:buNone/>
            </a:pPr>
            <a:endParaRPr sz="1400"/>
          </a:p>
          <a:p>
            <a:pPr marL="114300" marR="114300" lvl="0" indent="0" algn="l" rtl="0">
              <a:lnSpc>
                <a:spcPct val="115000"/>
              </a:lnSpc>
              <a:spcBef>
                <a:spcPts val="0"/>
              </a:spcBef>
              <a:spcAft>
                <a:spcPts val="0"/>
              </a:spcAft>
              <a:buClr>
                <a:schemeClr val="dk1"/>
              </a:buClr>
              <a:buSzPts val="1100"/>
              <a:buFont typeface="Arial"/>
              <a:buNone/>
            </a:pPr>
            <a:r>
              <a:rPr lang="en-US" sz="1400"/>
              <a:t>	var map = L.map('map').setView([38.465174654448134, 27.112543689903056], 13);</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var tiles = L.tileLayer('https://api.mapbox.com/styles/v1/{id}/tiles/{z}/{x}/{y}?access_token=pk.eyJ1IjoibWFwYm94IiwiYSI6ImNpejY4NXVycTA2emYycXBndHRqcmZ3N3gifQ.rJcFIG214AriISLbB6B5aw',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maxZoom: 18,</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attribution: 'volkan.com; &lt;a href="https://www.google.com"&gt;Volkan IOT page&lt;/a&gt; corporation, '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'Volkan Software © &lt;a href="https://www.google.com/"&gt;Volkan IOT&lt;/a&gt;',</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id: 'mapbox/streets-v11',</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tileSize: 512,</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zoomOffset: -1</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}).addTo(map);	</a:t>
            </a:r>
            <a:endParaRPr sz="1400"/>
          </a:p>
          <a:p>
            <a:pPr marL="114300" marR="114300" lvl="0" indent="0" algn="l" rtl="0">
              <a:lnSpc>
                <a:spcPct val="115000"/>
              </a:lnSpc>
              <a:spcBef>
                <a:spcPts val="0"/>
              </a:spcBef>
              <a:spcAft>
                <a:spcPts val="0"/>
              </a:spcAft>
              <a:buClr>
                <a:schemeClr val="dk1"/>
              </a:buClr>
              <a:buSzPts val="1100"/>
              <a:buFont typeface="Arial"/>
              <a:buNone/>
            </a:pPr>
            <a:endParaRPr sz="1400"/>
          </a:p>
          <a:p>
            <a:pPr marL="114300" marR="114300" lvl="0" indent="0" algn="l" rtl="0">
              <a:lnSpc>
                <a:spcPct val="115000"/>
              </a:lnSpc>
              <a:spcBef>
                <a:spcPts val="0"/>
              </a:spcBef>
              <a:spcAft>
                <a:spcPts val="0"/>
              </a:spcAft>
              <a:buClr>
                <a:schemeClr val="dk1"/>
              </a:buClr>
              <a:buSzPts val="1100"/>
              <a:buFont typeface="Arial"/>
              <a:buNone/>
            </a:pPr>
            <a:r>
              <a:rPr lang="en-US" sz="1400"/>
              <a:t>	var circle = L.circle([38.44175896771613,27.203812060882854],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color: 'red',</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fillColor: '#f03',</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fillOpacity: 0.5,</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radius: 500</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}).addTo(map).bindPopup('This is Volkan IOT project upcoming implementation region!!');</a:t>
            </a:r>
            <a:endParaRPr sz="1400"/>
          </a:p>
          <a:p>
            <a:pPr marL="114300" marR="114300" lvl="0" indent="0" algn="l" rtl="0">
              <a:lnSpc>
                <a:spcPct val="115000"/>
              </a:lnSpc>
              <a:spcBef>
                <a:spcPts val="0"/>
              </a:spcBef>
              <a:spcAft>
                <a:spcPts val="0"/>
              </a:spcAft>
              <a:buClr>
                <a:schemeClr val="dk1"/>
              </a:buClr>
              <a:buSzPts val="1100"/>
              <a:buFont typeface="Arial"/>
              <a:buNone/>
            </a:pPr>
            <a:endParaRPr sz="1400"/>
          </a:p>
          <a:p>
            <a:pPr marL="114300" marR="114300" lvl="0" indent="0" algn="l" rtl="0">
              <a:lnSpc>
                <a:spcPct val="115000"/>
              </a:lnSpc>
              <a:spcBef>
                <a:spcPts val="0"/>
              </a:spcBef>
              <a:spcAft>
                <a:spcPts val="0"/>
              </a:spcAft>
              <a:buClr>
                <a:schemeClr val="dk1"/>
              </a:buClr>
              <a:buSzPts val="1100"/>
              <a:buFont typeface="Arial"/>
              <a:buNone/>
            </a:pPr>
            <a:endParaRPr sz="1400"/>
          </a:p>
          <a:p>
            <a:pPr marL="114300" marR="114300" lvl="0" indent="0" algn="l" rtl="0">
              <a:lnSpc>
                <a:spcPct val="115000"/>
              </a:lnSpc>
              <a:spcBef>
                <a:spcPts val="0"/>
              </a:spcBef>
              <a:spcAft>
                <a:spcPts val="0"/>
              </a:spcAft>
              <a:buClr>
                <a:schemeClr val="dk1"/>
              </a:buClr>
              <a:buSzPts val="1100"/>
              <a:buFont typeface="Arial"/>
              <a:buNone/>
            </a:pPr>
            <a:r>
              <a:rPr lang="en-US" sz="1400"/>
              <a:t> const Device1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'&lt;div id="content"&gt;'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'&lt;div id="siteNotice"&gt;'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"&lt;/div&gt;" +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'&lt;h3 id="firstHeading" class="firstHeading"&gt;LoRaWan1301&lt;/h3&gt;' +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'&lt;div id="bodyContent"&gt;' +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'&lt;img class="miniImg" src="https://site-file.fomillesite.com/1260815565112336386/1483324555364814849.jpg!4"&gt;&lt;/img&gt;'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'&lt;br/&gt;' +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'&lt;p&gt;LoRaWan1301 Device Library, &lt;a href="https://www.nicerf.com/products/detail/lorawan-gateway-module-lorawan1301.html"&gt;'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"https://www.nicerf.com/products/detail/lorawan-gateway-module-lorawan1301.html&lt;/a&gt; "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"(last visited April 12, 2022).&lt;/p&gt;" +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"&lt;/div&gt;"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"&lt;/div&gt;";</a:t>
            </a:r>
            <a:endParaRPr sz="1400"/>
          </a:p>
          <a:p>
            <a:pPr marL="114300" marR="114300" lvl="0" indent="0" algn="l" rtl="0">
              <a:lnSpc>
                <a:spcPct val="115000"/>
              </a:lnSpc>
              <a:spcBef>
                <a:spcPts val="0"/>
              </a:spcBef>
              <a:spcAft>
                <a:spcPts val="0"/>
              </a:spcAft>
              <a:buClr>
                <a:schemeClr val="dk1"/>
              </a:buClr>
              <a:buSzPts val="1100"/>
              <a:buFont typeface="Arial"/>
              <a:buNone/>
            </a:pPr>
            <a:endParaRPr sz="1400"/>
          </a:p>
          <a:p>
            <a:pPr marL="114300" marR="114300" lvl="0" indent="0" algn="l" rtl="0">
              <a:lnSpc>
                <a:spcPct val="115000"/>
              </a:lnSpc>
              <a:spcBef>
                <a:spcPts val="0"/>
              </a:spcBef>
              <a:spcAft>
                <a:spcPts val="0"/>
              </a:spcAft>
              <a:buClr>
                <a:schemeClr val="dk1"/>
              </a:buClr>
              <a:buSzPts val="1100"/>
              <a:buFont typeface="Arial"/>
              <a:buNone/>
            </a:pPr>
            <a:r>
              <a:rPr lang="en-US" sz="1400"/>
              <a:t> const Device2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'&lt;div id="content"&gt;'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'&lt;div id="siteNotice"&gt;'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"&lt;/div&gt;" +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'&lt;h3 id="firstHeading" class="firstHeading"&gt;868/915MHz 500mW&lt;/h3&gt;' +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'&lt;div id="bodyContent"&gt;' +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'&lt;img class="miniImg" src="https://site-file.fomillesite.com/1260815565112336386/1481548514396884993.jpg!4"&gt;&lt;/img&gt;'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'&lt;br/&gt;' +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'&lt;p&gt;868/915MHz 500mW, &lt;a href="https://www.nicerf.com/products/detail/high-power-lora-module-lora1276f30.html"&gt;'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"https://www.nicerf.com/products/detail/high-power-lora-module-lora1276f30.html&lt;/a&gt; "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"(last visited March 22, 2022).&lt;/p&gt;" +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"&lt;/div&gt;"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"&lt;/div&gt;";</a:t>
            </a:r>
            <a:endParaRPr sz="1400"/>
          </a:p>
          <a:p>
            <a:pPr marL="114300" marR="114300" lvl="0" indent="0" algn="l" rtl="0">
              <a:lnSpc>
                <a:spcPct val="115000"/>
              </a:lnSpc>
              <a:spcBef>
                <a:spcPts val="0"/>
              </a:spcBef>
              <a:spcAft>
                <a:spcPts val="0"/>
              </a:spcAft>
              <a:buClr>
                <a:schemeClr val="dk1"/>
              </a:buClr>
              <a:buSzPts val="1100"/>
              <a:buFont typeface="Arial"/>
              <a:buNone/>
            </a:pPr>
            <a:endParaRPr sz="1400"/>
          </a:p>
          <a:p>
            <a:pPr marL="114300" marR="114300" lvl="0" indent="0" algn="l" rtl="0">
              <a:lnSpc>
                <a:spcPct val="115000"/>
              </a:lnSpc>
              <a:spcBef>
                <a:spcPts val="0"/>
              </a:spcBef>
              <a:spcAft>
                <a:spcPts val="0"/>
              </a:spcAft>
              <a:buClr>
                <a:schemeClr val="dk1"/>
              </a:buClr>
              <a:buSzPts val="1100"/>
              <a:buFont typeface="Arial"/>
              <a:buNone/>
            </a:pPr>
            <a:r>
              <a:rPr lang="en-US" sz="1400"/>
              <a:t> const Device3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'&lt;div id="content"&gt;'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'&lt;div id="siteNotice"&gt;'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"&lt;/div&gt;" +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'&lt;h3 id="firstHeading" class="firstHeading"&gt;LLCC68 Based LoRa&lt;/h3&gt;'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'&lt;div id="bodyContent"&gt;' +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'&lt;img class="miniImg" src="https://site-file.fomillesite.com/1260815565112336386/1482228232767033345.jpg!4"&gt;&lt;/img&gt;'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'&lt;br/&gt;' +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'&lt;p&gt;LLCC68 Based LoRa, &lt;a href="https://www.nicerf.com/products/detail/lora-module-lora-cc68.html"&gt;'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"https://www.nicerf.com/products/detail/lora-module-lora-cc68.html&lt;/a&gt; "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"(last visited March 6, 2022).&lt;/p&gt;" +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"&lt;/div&gt;"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"&lt;/div&gt;";          </a:t>
            </a:r>
            <a:endParaRPr sz="1400"/>
          </a:p>
          <a:p>
            <a:pPr marL="114300" marR="114300" lvl="0" indent="0" algn="l" rtl="0">
              <a:lnSpc>
                <a:spcPct val="115000"/>
              </a:lnSpc>
              <a:spcBef>
                <a:spcPts val="0"/>
              </a:spcBef>
              <a:spcAft>
                <a:spcPts val="0"/>
              </a:spcAft>
              <a:buClr>
                <a:schemeClr val="dk1"/>
              </a:buClr>
              <a:buSzPts val="1100"/>
              <a:buFont typeface="Arial"/>
              <a:buNone/>
            </a:pPr>
            <a:endParaRPr sz="1400"/>
          </a:p>
          <a:p>
            <a:pPr marL="114300" marR="114300" lvl="0" indent="0" algn="l" rtl="0">
              <a:lnSpc>
                <a:spcPct val="115000"/>
              </a:lnSpc>
              <a:spcBef>
                <a:spcPts val="0"/>
              </a:spcBef>
              <a:spcAft>
                <a:spcPts val="0"/>
              </a:spcAft>
              <a:buClr>
                <a:schemeClr val="dk1"/>
              </a:buClr>
              <a:buSzPts val="1100"/>
              <a:buFont typeface="Arial"/>
              <a:buNone/>
            </a:pPr>
            <a:endParaRPr sz="1400"/>
          </a:p>
          <a:p>
            <a:pPr marL="114300" marR="114300" lvl="0" indent="0" algn="l" rtl="0">
              <a:lnSpc>
                <a:spcPct val="115000"/>
              </a:lnSpc>
              <a:spcBef>
                <a:spcPts val="0"/>
              </a:spcBef>
              <a:spcAft>
                <a:spcPts val="0"/>
              </a:spcAft>
              <a:buClr>
                <a:schemeClr val="dk1"/>
              </a:buClr>
              <a:buSzPts val="1100"/>
              <a:buFont typeface="Arial"/>
              <a:buNone/>
            </a:pPr>
            <a:r>
              <a:rPr lang="en-US" sz="1400"/>
              <a:t>	var marker1 = L.marker([38.46897621493715,27.22278280001465]).addTo(map)</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.bindPopup(Device1).openPopup();</a:t>
            </a:r>
            <a:endParaRPr sz="1400"/>
          </a:p>
          <a:p>
            <a:pPr marL="114300" marR="114300" lvl="0" indent="0" algn="l" rtl="0">
              <a:lnSpc>
                <a:spcPct val="115000"/>
              </a:lnSpc>
              <a:spcBef>
                <a:spcPts val="0"/>
              </a:spcBef>
              <a:spcAft>
                <a:spcPts val="0"/>
              </a:spcAft>
              <a:buClr>
                <a:schemeClr val="dk1"/>
              </a:buClr>
              <a:buSzPts val="1100"/>
              <a:buFont typeface="Arial"/>
              <a:buNone/>
            </a:pPr>
            <a:endParaRPr sz="1400"/>
          </a:p>
          <a:p>
            <a:pPr marL="114300" marR="114300" lvl="0" indent="0" algn="l" rtl="0">
              <a:lnSpc>
                <a:spcPct val="115000"/>
              </a:lnSpc>
              <a:spcBef>
                <a:spcPts val="0"/>
              </a:spcBef>
              <a:spcAft>
                <a:spcPts val="0"/>
              </a:spcAft>
              <a:buClr>
                <a:schemeClr val="dk1"/>
              </a:buClr>
              <a:buSzPts val="1100"/>
              <a:buFont typeface="Arial"/>
              <a:buNone/>
            </a:pPr>
            <a:r>
              <a:rPr lang="en-US" sz="1400"/>
              <a:t>        marker = L.marker([38.46497880545019,27.21527944797012]).addTo(map)</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.bindPopup(Device2).openPopup();</a:t>
            </a:r>
            <a:endParaRPr sz="1400"/>
          </a:p>
          <a:p>
            <a:pPr marL="114300" marR="114300" lvl="0" indent="0" algn="l" rtl="0">
              <a:lnSpc>
                <a:spcPct val="115000"/>
              </a:lnSpc>
              <a:spcBef>
                <a:spcPts val="0"/>
              </a:spcBef>
              <a:spcAft>
                <a:spcPts val="0"/>
              </a:spcAft>
              <a:buClr>
                <a:schemeClr val="dk1"/>
              </a:buClr>
              <a:buSzPts val="1100"/>
              <a:buFont typeface="Arial"/>
              <a:buNone/>
            </a:pPr>
            <a:endParaRPr sz="1400"/>
          </a:p>
          <a:p>
            <a:pPr marL="114300" marR="114300" lvl="0" indent="0" algn="l" rtl="0">
              <a:lnSpc>
                <a:spcPct val="115000"/>
              </a:lnSpc>
              <a:spcBef>
                <a:spcPts val="0"/>
              </a:spcBef>
              <a:spcAft>
                <a:spcPts val="0"/>
              </a:spcAft>
              <a:buClr>
                <a:schemeClr val="dk1"/>
              </a:buClr>
              <a:buSzPts val="1100"/>
              <a:buFont typeface="Arial"/>
              <a:buNone/>
            </a:pPr>
            <a:r>
              <a:rPr lang="en-US" sz="1400"/>
              <a:t>        marker = L.marker([38.46188880157615,27.21216484900818]).addTo(map)</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.bindPopup(Device3).openPopup();</a:t>
            </a:r>
            <a:endParaRPr sz="1400"/>
          </a:p>
          <a:p>
            <a:pPr marL="114300" marR="114300" lvl="0" indent="0" algn="l" rtl="0">
              <a:lnSpc>
                <a:spcPct val="115000"/>
              </a:lnSpc>
              <a:spcBef>
                <a:spcPts val="0"/>
              </a:spcBef>
              <a:spcAft>
                <a:spcPts val="0"/>
              </a:spcAft>
              <a:buClr>
                <a:schemeClr val="dk1"/>
              </a:buClr>
              <a:buSzPts val="1100"/>
              <a:buFont typeface="Arial"/>
              <a:buNone/>
            </a:pPr>
            <a:endParaRPr sz="1400"/>
          </a:p>
          <a:p>
            <a:pPr marL="114300" marR="114300" lvl="0" indent="0" algn="l" rtl="0">
              <a:lnSpc>
                <a:spcPct val="115000"/>
              </a:lnSpc>
              <a:spcBef>
                <a:spcPts val="0"/>
              </a:spcBef>
              <a:spcAft>
                <a:spcPts val="0"/>
              </a:spcAft>
              <a:buClr>
                <a:schemeClr val="dk1"/>
              </a:buClr>
              <a:buSzPts val="1100"/>
              <a:buFont typeface="Arial"/>
              <a:buNone/>
            </a:pPr>
            <a:r>
              <a:rPr lang="en-US" sz="1400"/>
              <a:t>        marker = L.marker([38.457024895025604,27.22518953557597]).addTo(map)</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.bindPopup(Device1).openPopup();</a:t>
            </a:r>
            <a:endParaRPr sz="1400"/>
          </a:p>
          <a:p>
            <a:pPr marL="114300" marR="114300" lvl="0" indent="0" algn="l" rtl="0">
              <a:lnSpc>
                <a:spcPct val="115000"/>
              </a:lnSpc>
              <a:spcBef>
                <a:spcPts val="0"/>
              </a:spcBef>
              <a:spcAft>
                <a:spcPts val="0"/>
              </a:spcAft>
              <a:buClr>
                <a:schemeClr val="dk1"/>
              </a:buClr>
              <a:buSzPts val="1100"/>
              <a:buFont typeface="Arial"/>
              <a:buNone/>
            </a:pPr>
            <a:endParaRPr sz="1400"/>
          </a:p>
          <a:p>
            <a:pPr marL="114300" marR="114300" lvl="0" indent="0" algn="l" rtl="0">
              <a:lnSpc>
                <a:spcPct val="115000"/>
              </a:lnSpc>
              <a:spcBef>
                <a:spcPts val="0"/>
              </a:spcBef>
              <a:spcAft>
                <a:spcPts val="0"/>
              </a:spcAft>
              <a:buClr>
                <a:schemeClr val="dk1"/>
              </a:buClr>
              <a:buSzPts val="1100"/>
              <a:buFont typeface="Arial"/>
              <a:buNone/>
            </a:pPr>
            <a:r>
              <a:rPr lang="en-US" sz="1400"/>
              <a:t>      	var marker1 = L.marker([38.46745902668105,27.231701878]).addTo(map)</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.bindPopup(Device2).openPopup();  </a:t>
            </a:r>
            <a:endParaRPr sz="1400"/>
          </a:p>
          <a:p>
            <a:pPr marL="114300" marR="114300" lvl="0" indent="0" algn="l" rtl="0">
              <a:lnSpc>
                <a:spcPct val="115000"/>
              </a:lnSpc>
              <a:spcBef>
                <a:spcPts val="0"/>
              </a:spcBef>
              <a:spcAft>
                <a:spcPts val="0"/>
              </a:spcAft>
              <a:buClr>
                <a:schemeClr val="dk1"/>
              </a:buClr>
              <a:buSzPts val="1100"/>
              <a:buFont typeface="Arial"/>
              <a:buNone/>
            </a:pPr>
            <a:endParaRPr sz="1400"/>
          </a:p>
          <a:p>
            <a:pPr marL="114300" marR="114300" lvl="0" indent="0" algn="l" rtl="0">
              <a:lnSpc>
                <a:spcPct val="115000"/>
              </a:lnSpc>
              <a:spcBef>
                <a:spcPts val="0"/>
              </a:spcBef>
              <a:spcAft>
                <a:spcPts val="0"/>
              </a:spcAft>
              <a:buClr>
                <a:schemeClr val="dk1"/>
              </a:buClr>
              <a:buSzPts val="1100"/>
              <a:buFont typeface="Arial"/>
              <a:buNone/>
            </a:pPr>
            <a:r>
              <a:rPr lang="en-US" sz="1400"/>
              <a:t>	var polygon = L.polygon([</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[38.472488487177685,27.209616540766753],</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[38.4687268163202,27.240337812345373],</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[38.452548702660565,27.2390636582246],</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[38.45410777950742,27.21032440416713]</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]).addTo(map).bindPopup('Volkan IOT First zone to be implemented');</a:t>
            </a:r>
            <a:endParaRPr sz="1400"/>
          </a:p>
          <a:p>
            <a:pPr marL="114300" marR="114300" lvl="0" indent="0" algn="l" rtl="0">
              <a:lnSpc>
                <a:spcPct val="115000"/>
              </a:lnSpc>
              <a:spcBef>
                <a:spcPts val="0"/>
              </a:spcBef>
              <a:spcAft>
                <a:spcPts val="0"/>
              </a:spcAft>
              <a:buClr>
                <a:schemeClr val="dk1"/>
              </a:buClr>
              <a:buSzPts val="1100"/>
              <a:buFont typeface="Arial"/>
              <a:buNone/>
            </a:pPr>
            <a:endParaRPr sz="1400"/>
          </a:p>
          <a:p>
            <a:pPr marL="114300" marR="114300" lvl="0" indent="0" algn="l" rtl="0">
              <a:lnSpc>
                <a:spcPct val="115000"/>
              </a:lnSpc>
              <a:spcBef>
                <a:spcPts val="0"/>
              </a:spcBef>
              <a:spcAft>
                <a:spcPts val="0"/>
              </a:spcAft>
              <a:buClr>
                <a:schemeClr val="dk1"/>
              </a:buClr>
              <a:buSzPts val="1100"/>
              <a:buFont typeface="Arial"/>
              <a:buNone/>
            </a:pPr>
            <a:endParaRPr sz="1400"/>
          </a:p>
          <a:p>
            <a:pPr marL="114300" marR="114300" lvl="0" indent="0" algn="l" rtl="0">
              <a:lnSpc>
                <a:spcPct val="115000"/>
              </a:lnSpc>
              <a:spcBef>
                <a:spcPts val="0"/>
              </a:spcBef>
              <a:spcAft>
                <a:spcPts val="0"/>
              </a:spcAft>
              <a:buClr>
                <a:schemeClr val="dk1"/>
              </a:buClr>
              <a:buSzPts val="1100"/>
              <a:buFont typeface="Arial"/>
              <a:buNone/>
            </a:pPr>
            <a:r>
              <a:rPr lang="en-US" sz="1400"/>
              <a:t>	var popup = L.popup()</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.setLatLng([38.465174654448134, 27.112543689903056])</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.setContent('This is what will be displayed when a standalone popup is requested.')</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.openOn(map);</a:t>
            </a:r>
            <a:endParaRPr sz="1400"/>
          </a:p>
          <a:p>
            <a:pPr marL="114300" marR="114300" lvl="0" indent="0" algn="l" rtl="0">
              <a:lnSpc>
                <a:spcPct val="115000"/>
              </a:lnSpc>
              <a:spcBef>
                <a:spcPts val="0"/>
              </a:spcBef>
              <a:spcAft>
                <a:spcPts val="0"/>
              </a:spcAft>
              <a:buClr>
                <a:schemeClr val="dk1"/>
              </a:buClr>
              <a:buSzPts val="1100"/>
              <a:buFont typeface="Arial"/>
              <a:buNone/>
            </a:pPr>
            <a:endParaRPr sz="1400"/>
          </a:p>
          <a:p>
            <a:pPr marL="114300" marR="114300" lvl="0" indent="0" algn="l" rtl="0">
              <a:lnSpc>
                <a:spcPct val="115000"/>
              </a:lnSpc>
              <a:spcBef>
                <a:spcPts val="0"/>
              </a:spcBef>
              <a:spcAft>
                <a:spcPts val="0"/>
              </a:spcAft>
              <a:buClr>
                <a:schemeClr val="dk1"/>
              </a:buClr>
              <a:buSzPts val="1100"/>
              <a:buFont typeface="Arial"/>
              <a:buNone/>
            </a:pPr>
            <a:r>
              <a:rPr lang="en-US" sz="1400"/>
              <a:t>	function onMapClick(e)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popup</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.setLatLng(e.latlng)</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.setContent('Selected Coordinates ' + e.latlng.toString())</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.openOn(map);</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	map.on('click', onMapClick);</a:t>
            </a:r>
            <a:endParaRPr sz="1400"/>
          </a:p>
          <a:p>
            <a:pPr marL="114300" marR="114300" lvl="0" indent="0" algn="l" rtl="0">
              <a:lnSpc>
                <a:spcPct val="115000"/>
              </a:lnSpc>
              <a:spcBef>
                <a:spcPts val="0"/>
              </a:spcBef>
              <a:spcAft>
                <a:spcPts val="0"/>
              </a:spcAft>
              <a:buClr>
                <a:schemeClr val="dk1"/>
              </a:buClr>
              <a:buSzPts val="1100"/>
              <a:buFont typeface="Arial"/>
              <a:buNone/>
            </a:pPr>
            <a:endParaRPr sz="1400"/>
          </a:p>
          <a:p>
            <a:pPr marL="114300" marR="114300" lvl="0" indent="0" algn="l" rtl="0">
              <a:lnSpc>
                <a:spcPct val="115000"/>
              </a:lnSpc>
              <a:spcBef>
                <a:spcPts val="0"/>
              </a:spcBef>
              <a:spcAft>
                <a:spcPts val="0"/>
              </a:spcAft>
              <a:buClr>
                <a:schemeClr val="dk1"/>
              </a:buClr>
              <a:buSzPts val="1100"/>
              <a:buFont typeface="Arial"/>
              <a:buNone/>
            </a:pPr>
            <a:r>
              <a:rPr lang="en-US" sz="1400"/>
              <a:t>&lt;/script&gt;</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&lt;/body&gt;</a:t>
            </a:r>
            <a:endParaRPr sz="1400"/>
          </a:p>
          <a:p>
            <a:pPr marL="114300" marR="114300" lvl="0" indent="0" algn="l" rtl="0">
              <a:lnSpc>
                <a:spcPct val="115000"/>
              </a:lnSpc>
              <a:spcBef>
                <a:spcPts val="0"/>
              </a:spcBef>
              <a:spcAft>
                <a:spcPts val="0"/>
              </a:spcAft>
              <a:buClr>
                <a:schemeClr val="dk1"/>
              </a:buClr>
              <a:buSzPts val="1100"/>
              <a:buFont typeface="Arial"/>
              <a:buNone/>
            </a:pPr>
            <a:r>
              <a:rPr lang="en-US" sz="1400"/>
              <a:t>&lt;/html&gt;</a:t>
            </a:r>
            <a:endParaRPr sz="1400"/>
          </a:p>
          <a:p>
            <a:pPr marL="114300" marR="114300" lvl="0" indent="0" algn="l" rtl="0">
              <a:lnSpc>
                <a:spcPct val="115000"/>
              </a:lnSpc>
              <a:spcBef>
                <a:spcPts val="0"/>
              </a:spcBef>
              <a:spcAft>
                <a:spcPts val="0"/>
              </a:spcAft>
              <a:buClr>
                <a:schemeClr val="dk1"/>
              </a:buClr>
              <a:buSzPts val="1100"/>
              <a:buFont typeface="Arial"/>
              <a:buNone/>
            </a:pP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8"/>
        <p:cNvGrpSpPr/>
        <p:nvPr/>
      </p:nvGrpSpPr>
      <p:grpSpPr>
        <a:xfrm>
          <a:off x="0" y="0"/>
          <a:ext cx="0" cy="0"/>
          <a:chOff x="0" y="0"/>
          <a:chExt cx="0" cy="0"/>
        </a:xfrm>
      </p:grpSpPr>
      <p:sp>
        <p:nvSpPr>
          <p:cNvPr id="8699" name="Google Shape;8699;g1c5d889253f_6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00" name="Google Shape;8700;g1c5d889253f_6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There are pretty much details with the HTML and CSS, let’s take a look at some of the additional concepts, terms and definitions.</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Before we investigate JS and Bootstrap let’s take a brief look at some details that we covered, and also those which left.</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rgbClr val="FF0000"/>
                </a:solidFill>
                <a:highlight>
                  <a:srgbClr val="FFFFFF"/>
                </a:highlight>
                <a:latin typeface="Verdana"/>
                <a:ea typeface="Verdana"/>
                <a:cs typeface="Verdana"/>
                <a:sym typeface="Verdana"/>
              </a:rPr>
              <a:t>This will be a general review as well; </a:t>
            </a:r>
            <a:endParaRPr sz="1400">
              <a:solidFill>
                <a:srgbClr val="FF0000"/>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Good and Bad Practices : </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3"/>
              </a:rPr>
              <a:t>https://github.com/v76s/Clarusway/blob/master/HTML%20CSS%20Javascript/Good%20and%20bad%20practices.html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Preformatted Text : </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4"/>
              </a:rPr>
              <a:t>https://github.com/v76s/Clarusway/blob/master/HTML%20CSS%20Javascript/Preformatted_Text.html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Usage of Span Tag: </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5"/>
              </a:rPr>
              <a:t>https://github.com/v76s/Clarusway/blob/master/HTML%20CSS%20Javascript/Usage%20of%20span%20tag.html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Usage of Quotations:</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6"/>
              </a:rPr>
              <a:t>https://github.com/v76s/Clarusway/blob/master/HTML%20CSS%20Javascript/Quotations.html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CSS Review:</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7"/>
              </a:rPr>
              <a:t>https://github.com/v76s/Clarusway/blob/master/HTML%20CSS%20Javascript/CSS%20Review.html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Types of tags:</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8"/>
              </a:rPr>
              <a:t>https://github.com/v76s/Clarusway/blob/master/HTML%20CSS%20Javascript/Tagtypes.html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Using IFrame:</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9"/>
              </a:rPr>
              <a:t>https://github.com/v76s/Clarusway/blob/master/HTML%20CSS%20Javascript/Using%20IFrame.html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Colors in 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10"/>
              </a:rPr>
              <a:t>https://github.com/v76s/Clarusway/blob/master/HTML%20CSS%20Javascript/HTML%20Colors.html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HTML Tips:</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11"/>
              </a:rPr>
              <a:t>https://github.com/v76s/Clarusway/blob/master/HTML%20CSS%20Javascript/HTML%20Tips.html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Global Attributes:</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12"/>
              </a:rPr>
              <a:t>https://github.com/v76s/Clarusway/blob/master/HTML%20CSS%20Javascript/Global%20Attributes1.html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12"/>
              </a:rPr>
              <a:t>https://github.com/v76s/Clarusway/blob/master/HTML%20CSS%20Javascript/Global%20Attributes2.html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12"/>
              </a:rPr>
              <a:t>https://github.com/v76s/Clarusway/blob/master/HTML%20CSS%20Javascript/Global%20Attributes3.html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12"/>
              </a:rPr>
              <a:t>https://github.com/v76s/Clarusway/blob/master/HTML%20CSS%20Javascript/Global%20Attributes4.html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12"/>
              </a:rPr>
              <a:t>https://github.com/v76s/Clarusway/blob/master/HTML%20CSS%20Javascript/Global%20Attributes5.html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13"/>
              </a:rPr>
              <a:t>https://github.com/v76s/Clarusway/blob/master/HTML%20CSS%20Javascript/Global%20Attributes6.html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13"/>
              </a:rPr>
              <a:t>https://github.com/v76s/Clarusway/blob/master/HTML%20CSS%20Javascript/Global%20Attributes7.html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Event handlers:</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14"/>
              </a:rPr>
              <a:t>https://github.com/v76s/Clarusway/blob/master/HTML%20CSS%20Javascript/Event%20Handlers.html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3"/>
        <p:cNvGrpSpPr/>
        <p:nvPr/>
      </p:nvGrpSpPr>
      <p:grpSpPr>
        <a:xfrm>
          <a:off x="0" y="0"/>
          <a:ext cx="0" cy="0"/>
          <a:chOff x="0" y="0"/>
          <a:chExt cx="0" cy="0"/>
        </a:xfrm>
      </p:grpSpPr>
      <p:sp>
        <p:nvSpPr>
          <p:cNvPr id="8704" name="Google Shape;8704;g1c5d889253f_9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05" name="Google Shape;8705;g1c5d889253f_9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highlight>
                  <a:srgbClr val="FFFFFF"/>
                </a:highlight>
                <a:latin typeface="Verdana"/>
                <a:ea typeface="Verdana"/>
                <a:cs typeface="Verdana"/>
                <a:sym typeface="Verdana"/>
              </a:rPr>
              <a:t>Javascript, unlike HTML and CSS is a programming language. It contains all the algorithmic features of a programming language. </a:t>
            </a:r>
            <a:endParaRPr sz="1400">
              <a:solidFill>
                <a:srgbClr val="FF0000"/>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It is the live part existing inside a static environment of HTML and CSS.</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457200" lvl="0" indent="-317500" algn="l" rtl="0">
              <a:lnSpc>
                <a:spcPct val="100000"/>
              </a:lnSpc>
              <a:spcBef>
                <a:spcPts val="0"/>
              </a:spcBef>
              <a:spcAft>
                <a:spcPts val="0"/>
              </a:spcAft>
              <a:buClr>
                <a:schemeClr val="dk1"/>
              </a:buClr>
              <a:buSzPts val="1400"/>
              <a:buFont typeface="Verdana"/>
              <a:buChar char="-"/>
            </a:pPr>
            <a:r>
              <a:rPr lang="en-US" sz="1400">
                <a:solidFill>
                  <a:schemeClr val="dk1"/>
                </a:solidFill>
                <a:highlight>
                  <a:srgbClr val="FFFFFF"/>
                </a:highlight>
                <a:latin typeface="Verdana"/>
                <a:ea typeface="Verdana"/>
                <a:cs typeface="Verdana"/>
                <a:sym typeface="Verdana"/>
              </a:rPr>
              <a:t>Javascript code can be placed in head and body sections, but more preferably in the head section.</a:t>
            </a:r>
            <a:endParaRPr sz="1400">
              <a:solidFill>
                <a:schemeClr val="dk1"/>
              </a:solidFill>
              <a:highlight>
                <a:srgbClr val="FFFFFF"/>
              </a:highlight>
              <a:latin typeface="Verdana"/>
              <a:ea typeface="Verdana"/>
              <a:cs typeface="Verdana"/>
              <a:sym typeface="Verdana"/>
            </a:endParaRPr>
          </a:p>
          <a:p>
            <a:pPr marL="457200" lvl="0" indent="-317500" algn="l" rtl="0">
              <a:lnSpc>
                <a:spcPct val="100000"/>
              </a:lnSpc>
              <a:spcBef>
                <a:spcPts val="0"/>
              </a:spcBef>
              <a:spcAft>
                <a:spcPts val="0"/>
              </a:spcAft>
              <a:buClr>
                <a:schemeClr val="dk1"/>
              </a:buClr>
              <a:buSzPts val="1400"/>
              <a:buFont typeface="Verdana"/>
              <a:buChar char="-"/>
            </a:pPr>
            <a:r>
              <a:rPr lang="en-US" sz="1400">
                <a:solidFill>
                  <a:schemeClr val="dk1"/>
                </a:solidFill>
                <a:highlight>
                  <a:srgbClr val="FFFFFF"/>
                </a:highlight>
                <a:latin typeface="Verdana"/>
                <a:ea typeface="Verdana"/>
                <a:cs typeface="Verdana"/>
                <a:sym typeface="Verdana"/>
              </a:rPr>
              <a:t>Javascript can be referenced from a local path, remote source. &lt;script src="</a:t>
            </a:r>
            <a:r>
              <a:rPr lang="en-US" sz="1400" u="sng">
                <a:solidFill>
                  <a:schemeClr val="hlink"/>
                </a:solidFill>
                <a:highlight>
                  <a:srgbClr val="FFFFFF"/>
                </a:highlight>
                <a:latin typeface="Verdana"/>
                <a:ea typeface="Verdana"/>
                <a:cs typeface="Verdana"/>
                <a:sym typeface="Verdana"/>
                <a:hlinkClick r:id="rId3"/>
              </a:rPr>
              <a:t>https://www.clarusway.com/js/myScript.js</a:t>
            </a:r>
            <a:r>
              <a:rPr lang="en-US" sz="1400">
                <a:solidFill>
                  <a:schemeClr val="dk1"/>
                </a:solidFill>
                <a:highlight>
                  <a:srgbClr val="FFFFFF"/>
                </a:highlight>
                <a:latin typeface="Verdana"/>
                <a:ea typeface="Verdana"/>
                <a:cs typeface="Verdana"/>
                <a:sym typeface="Verdana"/>
              </a:rPr>
              <a:t>"&gt;&lt;/script&gt;</a:t>
            </a:r>
            <a:endParaRPr sz="1400">
              <a:solidFill>
                <a:schemeClr val="dk1"/>
              </a:solidFill>
              <a:highlight>
                <a:srgbClr val="FFFFFF"/>
              </a:highlight>
              <a:latin typeface="Verdana"/>
              <a:ea typeface="Verdana"/>
              <a:cs typeface="Verdana"/>
              <a:sym typeface="Verdana"/>
            </a:endParaRPr>
          </a:p>
          <a:p>
            <a:pPr marL="457200" lvl="0" indent="-317500" algn="l" rtl="0">
              <a:lnSpc>
                <a:spcPct val="100000"/>
              </a:lnSpc>
              <a:spcBef>
                <a:spcPts val="0"/>
              </a:spcBef>
              <a:spcAft>
                <a:spcPts val="0"/>
              </a:spcAft>
              <a:buClr>
                <a:schemeClr val="dk1"/>
              </a:buClr>
              <a:buSzPts val="1400"/>
              <a:buFont typeface="Verdana"/>
              <a:buChar char="-"/>
            </a:pPr>
            <a:r>
              <a:rPr lang="en-US" sz="1400">
                <a:solidFill>
                  <a:schemeClr val="dk1"/>
                </a:solidFill>
                <a:highlight>
                  <a:srgbClr val="FFFFFF"/>
                </a:highlight>
                <a:latin typeface="Verdana"/>
                <a:ea typeface="Verdana"/>
                <a:cs typeface="Verdana"/>
                <a:sym typeface="Verdana"/>
              </a:rPr>
              <a:t>Or a local source:  &lt;script src="/js/myScript.js"&gt;&lt;/script&gt;</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Practice : </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4"/>
              </a:rPr>
              <a:t>https://github.com/v76s/Clarusway/blob/master/HTML%20CSS%20Javascript/Javascript1.html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4"/>
              </a:rPr>
              <a:t>https://github.com/v76s/Clarusway/blob/master/HTML%20CSS%20Javascript/Javascript2.html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4"/>
              </a:rPr>
              <a:t>https://github.com/v76s/Clarusway/blob/master/HTML%20CSS%20Javascript/Javascript3.html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4"/>
              </a:rPr>
              <a:t>https://github.com/v76s/Clarusway/blob/master/HTML%20CSS%20Javascript/Javascript4.html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4"/>
              </a:rPr>
              <a:t>https://github.com/v76s/Clarusway/blob/master/HTML%20CSS%20Javascript/Javascript5.html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4"/>
              </a:rPr>
              <a:t>https://github.com/v76s/Clarusway/blob/master/HTML%20CSS%20Javascript/Javascript6.html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4"/>
              </a:rPr>
              <a:t>https://github.com/v76s/Clarusway/blob/master/HTML%20CSS%20Javascript/Javascript7.html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4"/>
              </a:rPr>
              <a:t>https://github.com/v76s/Clarusway/blob/master/HTML%20CSS%20Javascript/Javascript8.html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4"/>
              </a:rPr>
              <a:t>https://github.com/v76s/Clarusway/blob/master/HTML%20CSS%20Javascript/Javascript9.html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4"/>
              </a:rPr>
              <a:t>https://github.com/v76s/Clarusway/blob/master/HTML%20CSS%20Javascript/Javascript10.html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Verdana"/>
                <a:ea typeface="Verdana"/>
                <a:cs typeface="Verdana"/>
                <a:sym typeface="Verdana"/>
                <a:hlinkClick r:id="rId4"/>
              </a:rPr>
              <a:t>https://github.com/v76s/Clarusway/blob/master/HTML%20CSS%20Javascript/Javascript11.html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8"/>
        <p:cNvGrpSpPr/>
        <p:nvPr/>
      </p:nvGrpSpPr>
      <p:grpSpPr>
        <a:xfrm>
          <a:off x="0" y="0"/>
          <a:ext cx="0" cy="0"/>
          <a:chOff x="0" y="0"/>
          <a:chExt cx="0" cy="0"/>
        </a:xfrm>
      </p:grpSpPr>
      <p:sp>
        <p:nvSpPr>
          <p:cNvPr id="8709" name="Google Shape;8709;g1c5d889253f_9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10" name="Google Shape;8710;g1c5d889253f_9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Bootstrap is a powerful extensible, feature-packed frontend toolkit. It’s possible to </a:t>
            </a:r>
            <a:r>
              <a:rPr lang="en-US" sz="1400">
                <a:solidFill>
                  <a:srgbClr val="212529"/>
                </a:solidFill>
                <a:highlight>
                  <a:srgbClr val="FFFFFF"/>
                </a:highlight>
                <a:latin typeface="Roboto"/>
                <a:ea typeface="Roboto"/>
                <a:cs typeface="Roboto"/>
                <a:sym typeface="Roboto"/>
              </a:rPr>
              <a:t>build anything—from prototype to production—in minutes.</a:t>
            </a:r>
            <a:endParaRPr sz="1400">
              <a:solidFill>
                <a:srgbClr val="212529"/>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sz="1400">
              <a:solidFill>
                <a:srgbClr val="212529"/>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400">
                <a:solidFill>
                  <a:srgbClr val="212529"/>
                </a:solidFill>
                <a:highlight>
                  <a:srgbClr val="FFFFFF"/>
                </a:highlight>
                <a:latin typeface="Roboto"/>
                <a:ea typeface="Roboto"/>
                <a:cs typeface="Roboto"/>
                <a:sym typeface="Roboto"/>
              </a:rPr>
              <a:t>Open this link and explain : </a:t>
            </a:r>
            <a:endParaRPr sz="1400">
              <a:solidFill>
                <a:srgbClr val="212529"/>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Roboto"/>
                <a:ea typeface="Roboto"/>
                <a:cs typeface="Roboto"/>
                <a:sym typeface="Roboto"/>
                <a:hlinkClick r:id="rId3"/>
              </a:rPr>
              <a:t>https://getbootstrap.com/docs/5.3/getting-started/introduction/</a:t>
            </a:r>
            <a:endParaRPr sz="1400">
              <a:solidFill>
                <a:srgbClr val="212529"/>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sz="1400">
              <a:solidFill>
                <a:srgbClr val="212529"/>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400">
                <a:solidFill>
                  <a:srgbClr val="FF0000"/>
                </a:solidFill>
                <a:highlight>
                  <a:srgbClr val="FFFFFF"/>
                </a:highlight>
                <a:latin typeface="Roboto"/>
                <a:ea typeface="Roboto"/>
                <a:cs typeface="Roboto"/>
                <a:sym typeface="Roboto"/>
              </a:rPr>
              <a:t>Tell that it will take around 1-2 weeks to master on it, display the web application that I use for Packmatic.</a:t>
            </a:r>
            <a:endParaRPr sz="1400">
              <a:solidFill>
                <a:srgbClr val="FF0000"/>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sz="1400">
              <a:solidFill>
                <a:srgbClr val="212529"/>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sz="1400">
              <a:solidFill>
                <a:srgbClr val="212529"/>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400">
                <a:solidFill>
                  <a:srgbClr val="212529"/>
                </a:solidFill>
                <a:highlight>
                  <a:srgbClr val="FFFFFF"/>
                </a:highlight>
                <a:latin typeface="Roboto"/>
                <a:ea typeface="Roboto"/>
                <a:cs typeface="Roboto"/>
                <a:sym typeface="Roboto"/>
              </a:rPr>
              <a:t>Practice : </a:t>
            </a:r>
            <a:endParaRPr sz="1400">
              <a:solidFill>
                <a:srgbClr val="212529"/>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sz="1400">
              <a:solidFill>
                <a:srgbClr val="212529"/>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400">
                <a:solidFill>
                  <a:srgbClr val="212529"/>
                </a:solidFill>
                <a:highlight>
                  <a:srgbClr val="FFFFFF"/>
                </a:highlight>
                <a:latin typeface="Roboto"/>
                <a:ea typeface="Roboto"/>
                <a:cs typeface="Roboto"/>
                <a:sym typeface="Roboto"/>
              </a:rPr>
              <a:t>Start with : </a:t>
            </a:r>
            <a:endParaRPr sz="1400">
              <a:solidFill>
                <a:srgbClr val="212529"/>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400">
                <a:solidFill>
                  <a:srgbClr val="FF0000"/>
                </a:solidFill>
                <a:highlight>
                  <a:srgbClr val="FFFFFF"/>
                </a:highlight>
                <a:latin typeface="Roboto"/>
                <a:ea typeface="Roboto"/>
                <a:cs typeface="Roboto"/>
                <a:sym typeface="Roboto"/>
              </a:rPr>
              <a:t>Bootstrap - bs_setup.html</a:t>
            </a:r>
            <a:endParaRPr sz="1400">
              <a:solidFill>
                <a:srgbClr val="FF0000"/>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400" u="sng">
                <a:solidFill>
                  <a:schemeClr val="hlink"/>
                </a:solidFill>
                <a:highlight>
                  <a:srgbClr val="FFFFFF"/>
                </a:highlight>
                <a:latin typeface="Roboto"/>
                <a:ea typeface="Roboto"/>
                <a:cs typeface="Roboto"/>
                <a:sym typeface="Roboto"/>
                <a:hlinkClick r:id="rId4"/>
              </a:rPr>
              <a:t>https://github.com/v76s/Clarusway/tree/master/Bootstrap</a:t>
            </a:r>
            <a:endParaRPr sz="1400">
              <a:solidFill>
                <a:srgbClr val="FF0000"/>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sz="1400">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3"/>
        <p:cNvGrpSpPr/>
        <p:nvPr/>
      </p:nvGrpSpPr>
      <p:grpSpPr>
        <a:xfrm>
          <a:off x="0" y="0"/>
          <a:ext cx="0" cy="0"/>
          <a:chOff x="0" y="0"/>
          <a:chExt cx="0" cy="0"/>
        </a:xfrm>
      </p:grpSpPr>
      <p:sp>
        <p:nvSpPr>
          <p:cNvPr id="8714" name="Google Shape;8714;g1cdc4c89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15" name="Google Shape;8715;g1cdc4c89dac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b="1">
                <a:solidFill>
                  <a:srgbClr val="FF0000"/>
                </a:solidFill>
                <a:highlight>
                  <a:srgbClr val="FFFFFF"/>
                </a:highlight>
                <a:latin typeface="Verdana"/>
                <a:ea typeface="Verdana"/>
                <a:cs typeface="Verdana"/>
                <a:sym typeface="Verdana"/>
              </a:rPr>
              <a:t>Why did we study HTML and CSS? What if I want to run my own business?</a:t>
            </a:r>
            <a:endParaRPr sz="1400" b="1">
              <a:solidFill>
                <a:srgbClr val="FF0000"/>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r>
              <a:rPr lang="en-US" sz="1400">
                <a:solidFill>
                  <a:schemeClr val="dk1"/>
                </a:solidFill>
                <a:highlight>
                  <a:srgbClr val="FFFFFF"/>
                </a:highlight>
                <a:latin typeface="Verdana"/>
                <a:ea typeface="Verdana"/>
                <a:cs typeface="Verdana"/>
                <a:sym typeface="Verdana"/>
              </a:rPr>
              <a:t>Full-stack in couple of minutes : </a:t>
            </a:r>
            <a:r>
              <a:rPr lang="en-US" sz="1400">
                <a:solidFill>
                  <a:srgbClr val="FF0000"/>
                </a:solidFill>
                <a:highlight>
                  <a:srgbClr val="FFFFFF"/>
                </a:highlight>
                <a:latin typeface="Verdana"/>
                <a:ea typeface="Verdana"/>
                <a:cs typeface="Verdana"/>
                <a:sym typeface="Verdana"/>
              </a:rPr>
              <a:t>Check the time and see how many minutes it’s completed.</a:t>
            </a:r>
            <a:endParaRPr sz="1400">
              <a:solidFill>
                <a:srgbClr val="FF0000"/>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py -m venv env</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.\env\Scripts\activate</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100"/>
              <a:buNone/>
            </a:pPr>
            <a:r>
              <a:rPr lang="en-US" sz="1400">
                <a:solidFill>
                  <a:schemeClr val="dk1"/>
                </a:solidFill>
                <a:highlight>
                  <a:srgbClr val="FFFFFF"/>
                </a:highlight>
                <a:latin typeface="Verdana"/>
                <a:ea typeface="Verdana"/>
                <a:cs typeface="Verdana"/>
                <a:sym typeface="Verdana"/>
              </a:rPr>
              <a:t>py -m pip install django</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django-admin startproject main .</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py manage.py startapp sales</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Add key entry to settings.py\installed_apps\sales</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py -m pip install django-decouple</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settings.py\ from decouple import config</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  take SECRET_KEY to .env file, </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  settings.py\SECRET_KEY=config('SECRET_KEY')</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py .\manage.py migrate</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py .\manage.py createsuperuser</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100"/>
              <a:buNone/>
            </a:pPr>
            <a:r>
              <a:rPr lang="en-US" sz="1400">
                <a:solidFill>
                  <a:schemeClr val="dk1"/>
                </a:solidFill>
                <a:highlight>
                  <a:srgbClr val="FFFFFF"/>
                </a:highlight>
                <a:latin typeface="Verdana"/>
                <a:ea typeface="Verdana"/>
                <a:cs typeface="Verdana"/>
                <a:sym typeface="Verdana"/>
              </a:rPr>
              <a:t>py .\manage.py runserver</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1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1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100"/>
              <a:buNone/>
            </a:pPr>
            <a:r>
              <a:rPr lang="en-US" sz="1400">
                <a:solidFill>
                  <a:schemeClr val="dk1"/>
                </a:solidFill>
                <a:highlight>
                  <a:srgbClr val="FFFFFF"/>
                </a:highlight>
                <a:latin typeface="Verdana"/>
                <a:ea typeface="Verdana"/>
                <a:cs typeface="Verdana"/>
                <a:sym typeface="Verdana"/>
              </a:rPr>
              <a:t>Create a home function in Sales\views.py:</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100"/>
              <a:buNone/>
            </a:pPr>
            <a:r>
              <a:rPr lang="en-US" sz="1400">
                <a:solidFill>
                  <a:schemeClr val="dk1"/>
                </a:solidFill>
                <a:highlight>
                  <a:srgbClr val="FFFFFF"/>
                </a:highlight>
                <a:latin typeface="Verdana"/>
                <a:ea typeface="Verdana"/>
                <a:cs typeface="Verdana"/>
                <a:sym typeface="Verdana"/>
              </a:rPr>
              <a:t>=========================================</a:t>
            </a:r>
            <a:endParaRPr sz="1400">
              <a:solidFill>
                <a:schemeClr val="dk1"/>
              </a:solidFill>
              <a:highlight>
                <a:srgbClr val="FFFFFF"/>
              </a:highlight>
              <a:latin typeface="Verdana"/>
              <a:ea typeface="Verdana"/>
              <a:cs typeface="Verdana"/>
              <a:sym typeface="Verdana"/>
            </a:endParaRPr>
          </a:p>
          <a:p>
            <a:pPr marL="0" lvl="0" indent="0" algn="l" rtl="0">
              <a:lnSpc>
                <a:spcPct val="135000"/>
              </a:lnSpc>
              <a:spcBef>
                <a:spcPts val="0"/>
              </a:spcBef>
              <a:spcAft>
                <a:spcPts val="0"/>
              </a:spcAft>
              <a:buSzPts val="1100"/>
              <a:buNone/>
            </a:pPr>
            <a:r>
              <a:rPr lang="en-US" sz="1500">
                <a:solidFill>
                  <a:srgbClr val="0000FF"/>
                </a:solidFill>
                <a:highlight>
                  <a:srgbClr val="FFFFFF"/>
                </a:highlight>
                <a:latin typeface="Consolas"/>
                <a:ea typeface="Consolas"/>
                <a:cs typeface="Consolas"/>
                <a:sym typeface="Consolas"/>
              </a:rPr>
              <a:t>from</a:t>
            </a:r>
            <a:r>
              <a:rPr lang="en-US" sz="1500">
                <a:solidFill>
                  <a:schemeClr val="dk1"/>
                </a:solidFill>
                <a:highlight>
                  <a:srgbClr val="FFFFFF"/>
                </a:highlight>
                <a:latin typeface="Consolas"/>
                <a:ea typeface="Consolas"/>
                <a:cs typeface="Consolas"/>
                <a:sym typeface="Consolas"/>
              </a:rPr>
              <a:t> django.shortcuts </a:t>
            </a:r>
            <a:r>
              <a:rPr lang="en-US" sz="1500">
                <a:solidFill>
                  <a:srgbClr val="0000FF"/>
                </a:solidFill>
                <a:highlight>
                  <a:srgbClr val="FFFFFF"/>
                </a:highlight>
                <a:latin typeface="Consolas"/>
                <a:ea typeface="Consolas"/>
                <a:cs typeface="Consolas"/>
                <a:sym typeface="Consolas"/>
              </a:rPr>
              <a:t>import</a:t>
            </a:r>
            <a:r>
              <a:rPr lang="en-US" sz="1500">
                <a:solidFill>
                  <a:schemeClr val="dk1"/>
                </a:solidFill>
                <a:highlight>
                  <a:srgbClr val="FFFFFF"/>
                </a:highlight>
                <a:latin typeface="Consolas"/>
                <a:ea typeface="Consolas"/>
                <a:cs typeface="Consolas"/>
                <a:sym typeface="Consolas"/>
              </a:rPr>
              <a:t> render</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SzPts val="1100"/>
              <a:buNone/>
            </a:pPr>
            <a:r>
              <a:rPr lang="en-US" sz="1500">
                <a:solidFill>
                  <a:srgbClr val="0000FF"/>
                </a:solidFill>
                <a:highlight>
                  <a:srgbClr val="FFFFFF"/>
                </a:highlight>
                <a:latin typeface="Consolas"/>
                <a:ea typeface="Consolas"/>
                <a:cs typeface="Consolas"/>
                <a:sym typeface="Consolas"/>
              </a:rPr>
              <a:t>def</a:t>
            </a:r>
            <a:r>
              <a:rPr lang="en-US" sz="1500">
                <a:solidFill>
                  <a:schemeClr val="dk1"/>
                </a:solidFill>
                <a:highlight>
                  <a:srgbClr val="FFFFFF"/>
                </a:highlight>
                <a:latin typeface="Consolas"/>
                <a:ea typeface="Consolas"/>
                <a:cs typeface="Consolas"/>
                <a:sym typeface="Consolas"/>
              </a:rPr>
              <a:t> home(request):  </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SzPts val="1100"/>
              <a:buNone/>
            </a:pPr>
            <a:r>
              <a:rPr lang="en-US" sz="1500">
                <a:solidFill>
                  <a:schemeClr val="dk1"/>
                </a:solidFill>
                <a:highlight>
                  <a:srgbClr val="FFFFFF"/>
                </a:highlight>
                <a:latin typeface="Consolas"/>
                <a:ea typeface="Consolas"/>
                <a:cs typeface="Consolas"/>
                <a:sym typeface="Consolas"/>
              </a:rPr>
              <a:t>    </a:t>
            </a:r>
            <a:r>
              <a:rPr lang="en-US" sz="1500">
                <a:solidFill>
                  <a:srgbClr val="0000FF"/>
                </a:solidFill>
                <a:highlight>
                  <a:srgbClr val="FFFFFF"/>
                </a:highlight>
                <a:latin typeface="Consolas"/>
                <a:ea typeface="Consolas"/>
                <a:cs typeface="Consolas"/>
                <a:sym typeface="Consolas"/>
              </a:rPr>
              <a:t>return</a:t>
            </a:r>
            <a:r>
              <a:rPr lang="en-US" sz="1500">
                <a:solidFill>
                  <a:schemeClr val="dk1"/>
                </a:solidFill>
                <a:highlight>
                  <a:srgbClr val="FFFFFF"/>
                </a:highlight>
                <a:latin typeface="Consolas"/>
                <a:ea typeface="Consolas"/>
                <a:cs typeface="Consolas"/>
                <a:sym typeface="Consolas"/>
              </a:rPr>
              <a:t> render(request, </a:t>
            </a:r>
            <a:r>
              <a:rPr lang="en-US" sz="1500">
                <a:solidFill>
                  <a:srgbClr val="A31515"/>
                </a:solidFill>
                <a:highlight>
                  <a:srgbClr val="FFFFFF"/>
                </a:highlight>
                <a:latin typeface="Consolas"/>
                <a:ea typeface="Consolas"/>
                <a:cs typeface="Consolas"/>
                <a:sym typeface="Consolas"/>
              </a:rPr>
              <a:t>'index.html'</a:t>
            </a:r>
            <a:r>
              <a:rPr lang="en-US" sz="1500">
                <a:solidFill>
                  <a:schemeClr val="dk1"/>
                </a:solidFill>
                <a:highlight>
                  <a:srgbClr val="FFFFFF"/>
                </a:highlight>
                <a:latin typeface="Consolas"/>
                <a:ea typeface="Consolas"/>
                <a:cs typeface="Consolas"/>
                <a:sym typeface="Consolas"/>
              </a:rPr>
              <a:t>)</a:t>
            </a:r>
            <a:endParaRPr sz="1500">
              <a:solidFill>
                <a:schemeClr val="dk1"/>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SzPts val="11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1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100"/>
              <a:buNone/>
            </a:pPr>
            <a:r>
              <a:rPr lang="en-US" sz="1400">
                <a:solidFill>
                  <a:schemeClr val="dk1"/>
                </a:solidFill>
                <a:highlight>
                  <a:srgbClr val="FFFFFF"/>
                </a:highlight>
                <a:latin typeface="Verdana"/>
                <a:ea typeface="Verdana"/>
                <a:cs typeface="Verdana"/>
                <a:sym typeface="Verdana"/>
              </a:rPr>
              <a:t>Create templates\index.html</a:t>
            </a:r>
            <a:endParaRPr sz="1400">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SzPts val="1100"/>
              <a:buNone/>
            </a:pPr>
            <a:r>
              <a:rPr lang="en-US" sz="1400">
                <a:solidFill>
                  <a:schemeClr val="dk1"/>
                </a:solidFill>
                <a:highlight>
                  <a:schemeClr val="lt1"/>
                </a:highlight>
                <a:latin typeface="Verdana"/>
                <a:ea typeface="Verdana"/>
                <a:cs typeface="Verdana"/>
                <a:sym typeface="Verdana"/>
              </a:rPr>
              <a:t>=========================================</a:t>
            </a:r>
            <a:endParaRPr sz="1400">
              <a:solidFill>
                <a:schemeClr val="dk1"/>
              </a:solidFill>
              <a:highlight>
                <a:schemeClr val="lt1"/>
              </a:highlight>
              <a:latin typeface="Verdana"/>
              <a:ea typeface="Verdana"/>
              <a:cs typeface="Verdana"/>
              <a:sym typeface="Verdana"/>
            </a:endParaRPr>
          </a:p>
          <a:p>
            <a:pPr marL="0" lvl="0" indent="0" algn="l" rtl="0">
              <a:spcBef>
                <a:spcPts val="0"/>
              </a:spcBef>
              <a:spcAft>
                <a:spcPts val="0"/>
              </a:spcAft>
              <a:buSzPts val="1100"/>
              <a:buNone/>
            </a:pPr>
            <a:r>
              <a:rPr lang="en-US" sz="1400">
                <a:solidFill>
                  <a:schemeClr val="dk1"/>
                </a:solidFill>
                <a:highlight>
                  <a:schemeClr val="lt1"/>
                </a:highlight>
                <a:latin typeface="Verdana"/>
                <a:ea typeface="Verdana"/>
                <a:cs typeface="Verdana"/>
                <a:sym typeface="Verdana"/>
              </a:rPr>
              <a:t>By using the link; </a:t>
            </a:r>
            <a:endParaRPr sz="1400">
              <a:solidFill>
                <a:schemeClr val="dk1"/>
              </a:solidFill>
              <a:highlight>
                <a:schemeClr val="lt1"/>
              </a:highlight>
              <a:latin typeface="Verdana"/>
              <a:ea typeface="Verdana"/>
              <a:cs typeface="Verdana"/>
              <a:sym typeface="Verdana"/>
            </a:endParaRPr>
          </a:p>
          <a:p>
            <a:pPr marL="0" lvl="0" indent="0" algn="l" rtl="0">
              <a:lnSpc>
                <a:spcPct val="100000"/>
              </a:lnSpc>
              <a:spcBef>
                <a:spcPts val="0"/>
              </a:spcBef>
              <a:spcAft>
                <a:spcPts val="0"/>
              </a:spcAft>
              <a:buSzPts val="1100"/>
              <a:buNone/>
            </a:pPr>
            <a:r>
              <a:rPr lang="en-US" sz="1400">
                <a:solidFill>
                  <a:schemeClr val="dk1"/>
                </a:solidFill>
                <a:highlight>
                  <a:srgbClr val="FFFFFF"/>
                </a:highlight>
                <a:latin typeface="Verdana"/>
                <a:ea typeface="Verdana"/>
                <a:cs typeface="Verdana"/>
                <a:sym typeface="Verdana"/>
              </a:rPr>
              <a:t>D:\Repositories\V76s\Clarusway\HTML CSS Javascript\Datagrid with Bootstrap.html</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1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1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100"/>
              <a:buNone/>
            </a:pPr>
            <a:r>
              <a:rPr lang="en-US" sz="1400">
                <a:solidFill>
                  <a:schemeClr val="dk1"/>
                </a:solidFill>
                <a:highlight>
                  <a:srgbClr val="FFFFFF"/>
                </a:highlight>
                <a:latin typeface="Verdana"/>
                <a:ea typeface="Verdana"/>
                <a:cs typeface="Verdana"/>
                <a:sym typeface="Verdana"/>
              </a:rPr>
              <a:t>main.urls</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100"/>
              <a:buNone/>
            </a:pPr>
            <a:r>
              <a:rPr lang="en-US" sz="1400">
                <a:solidFill>
                  <a:schemeClr val="dk1"/>
                </a:solidFill>
                <a:highlight>
                  <a:srgbClr val="FFFFFF"/>
                </a:highlight>
                <a:latin typeface="Verdana"/>
                <a:ea typeface="Verdana"/>
                <a:cs typeface="Verdana"/>
                <a:sym typeface="Verdana"/>
              </a:rPr>
              <a:t>—------------------------------------</a:t>
            </a:r>
            <a:endParaRPr sz="1400">
              <a:solidFill>
                <a:schemeClr val="dk1"/>
              </a:solidFill>
              <a:highlight>
                <a:srgbClr val="FFFFFF"/>
              </a:highlight>
              <a:latin typeface="Verdana"/>
              <a:ea typeface="Verdana"/>
              <a:cs typeface="Verdana"/>
              <a:sym typeface="Verdana"/>
            </a:endParaRPr>
          </a:p>
          <a:p>
            <a:pPr marL="0" lvl="0" indent="0" algn="l" rtl="0">
              <a:lnSpc>
                <a:spcPct val="135000"/>
              </a:lnSpc>
              <a:spcBef>
                <a:spcPts val="0"/>
              </a:spcBef>
              <a:spcAft>
                <a:spcPts val="0"/>
              </a:spcAft>
              <a:buSzPts val="1100"/>
              <a:buNone/>
            </a:pPr>
            <a:r>
              <a:rPr lang="en-US" sz="1500">
                <a:solidFill>
                  <a:srgbClr val="0000FF"/>
                </a:solidFill>
                <a:highlight>
                  <a:srgbClr val="FFFFFF"/>
                </a:highlight>
                <a:latin typeface="Consolas"/>
                <a:ea typeface="Consolas"/>
                <a:cs typeface="Consolas"/>
                <a:sym typeface="Consolas"/>
              </a:rPr>
              <a:t>from</a:t>
            </a:r>
            <a:r>
              <a:rPr lang="en-US" sz="1500">
                <a:solidFill>
                  <a:schemeClr val="dk1"/>
                </a:solidFill>
                <a:highlight>
                  <a:srgbClr val="FFFFFF"/>
                </a:highlight>
                <a:latin typeface="Consolas"/>
                <a:ea typeface="Consolas"/>
                <a:cs typeface="Consolas"/>
                <a:sym typeface="Consolas"/>
              </a:rPr>
              <a:t> django.contrib </a:t>
            </a:r>
            <a:r>
              <a:rPr lang="en-US" sz="1500">
                <a:solidFill>
                  <a:srgbClr val="0000FF"/>
                </a:solidFill>
                <a:highlight>
                  <a:srgbClr val="FFFFFF"/>
                </a:highlight>
                <a:latin typeface="Consolas"/>
                <a:ea typeface="Consolas"/>
                <a:cs typeface="Consolas"/>
                <a:sym typeface="Consolas"/>
              </a:rPr>
              <a:t>import</a:t>
            </a:r>
            <a:r>
              <a:rPr lang="en-US" sz="1500">
                <a:solidFill>
                  <a:schemeClr val="dk1"/>
                </a:solidFill>
                <a:highlight>
                  <a:srgbClr val="FFFFFF"/>
                </a:highlight>
                <a:latin typeface="Consolas"/>
                <a:ea typeface="Consolas"/>
                <a:cs typeface="Consolas"/>
                <a:sym typeface="Consolas"/>
              </a:rPr>
              <a:t> admin</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SzPts val="1100"/>
              <a:buNone/>
            </a:pPr>
            <a:r>
              <a:rPr lang="en-US" sz="1500">
                <a:solidFill>
                  <a:srgbClr val="0000FF"/>
                </a:solidFill>
                <a:highlight>
                  <a:srgbClr val="FFFFFF"/>
                </a:highlight>
                <a:latin typeface="Consolas"/>
                <a:ea typeface="Consolas"/>
                <a:cs typeface="Consolas"/>
                <a:sym typeface="Consolas"/>
              </a:rPr>
              <a:t>from</a:t>
            </a:r>
            <a:r>
              <a:rPr lang="en-US" sz="1500">
                <a:solidFill>
                  <a:schemeClr val="dk1"/>
                </a:solidFill>
                <a:highlight>
                  <a:srgbClr val="FFFFFF"/>
                </a:highlight>
                <a:latin typeface="Consolas"/>
                <a:ea typeface="Consolas"/>
                <a:cs typeface="Consolas"/>
                <a:sym typeface="Consolas"/>
              </a:rPr>
              <a:t> django.urls </a:t>
            </a:r>
            <a:r>
              <a:rPr lang="en-US" sz="1500">
                <a:solidFill>
                  <a:srgbClr val="0000FF"/>
                </a:solidFill>
                <a:highlight>
                  <a:srgbClr val="FFFFFF"/>
                </a:highlight>
                <a:latin typeface="Consolas"/>
                <a:ea typeface="Consolas"/>
                <a:cs typeface="Consolas"/>
                <a:sym typeface="Consolas"/>
              </a:rPr>
              <a:t>import</a:t>
            </a:r>
            <a:r>
              <a:rPr lang="en-US" sz="1500">
                <a:solidFill>
                  <a:schemeClr val="dk1"/>
                </a:solidFill>
                <a:highlight>
                  <a:srgbClr val="FFFFFF"/>
                </a:highlight>
                <a:latin typeface="Consolas"/>
                <a:ea typeface="Consolas"/>
                <a:cs typeface="Consolas"/>
                <a:sym typeface="Consolas"/>
              </a:rPr>
              <a:t> path, include</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SzPts val="1100"/>
              <a:buNone/>
            </a:pP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SzPts val="1100"/>
              <a:buNone/>
            </a:pPr>
            <a:r>
              <a:rPr lang="en-US" sz="1500">
                <a:solidFill>
                  <a:schemeClr val="dk1"/>
                </a:solidFill>
                <a:highlight>
                  <a:srgbClr val="FFFFFF"/>
                </a:highlight>
                <a:latin typeface="Consolas"/>
                <a:ea typeface="Consolas"/>
                <a:cs typeface="Consolas"/>
                <a:sym typeface="Consolas"/>
              </a:rPr>
              <a:t>urlpatterns = [</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SzPts val="1100"/>
              <a:buNone/>
            </a:pPr>
            <a:r>
              <a:rPr lang="en-US" sz="1500">
                <a:solidFill>
                  <a:schemeClr val="dk1"/>
                </a:solidFill>
                <a:highlight>
                  <a:srgbClr val="FFFFFF"/>
                </a:highlight>
                <a:latin typeface="Consolas"/>
                <a:ea typeface="Consolas"/>
                <a:cs typeface="Consolas"/>
                <a:sym typeface="Consolas"/>
              </a:rPr>
              <a:t>    path(</a:t>
            </a:r>
            <a:r>
              <a:rPr lang="en-US" sz="1500">
                <a:solidFill>
                  <a:srgbClr val="A31515"/>
                </a:solidFill>
                <a:highlight>
                  <a:srgbClr val="FFFFFF"/>
                </a:highlight>
                <a:latin typeface="Consolas"/>
                <a:ea typeface="Consolas"/>
                <a:cs typeface="Consolas"/>
                <a:sym typeface="Consolas"/>
              </a:rPr>
              <a:t>'admin/'</a:t>
            </a:r>
            <a:r>
              <a:rPr lang="en-US" sz="1500">
                <a:solidFill>
                  <a:schemeClr val="dk1"/>
                </a:solidFill>
                <a:highlight>
                  <a:srgbClr val="FFFFFF"/>
                </a:highlight>
                <a:latin typeface="Consolas"/>
                <a:ea typeface="Consolas"/>
                <a:cs typeface="Consolas"/>
                <a:sym typeface="Consolas"/>
              </a:rPr>
              <a:t>, admin.site.urls),  </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SzPts val="1100"/>
              <a:buNone/>
            </a:pPr>
            <a:r>
              <a:rPr lang="en-US" sz="1500">
                <a:solidFill>
                  <a:schemeClr val="dk1"/>
                </a:solidFill>
                <a:highlight>
                  <a:srgbClr val="FFFFFF"/>
                </a:highlight>
                <a:latin typeface="Consolas"/>
                <a:ea typeface="Consolas"/>
                <a:cs typeface="Consolas"/>
                <a:sym typeface="Consolas"/>
              </a:rPr>
              <a:t>    path(</a:t>
            </a:r>
            <a:r>
              <a:rPr lang="en-US" sz="1500">
                <a:solidFill>
                  <a:srgbClr val="A31515"/>
                </a:solidFill>
                <a:highlight>
                  <a:srgbClr val="FFFFFF"/>
                </a:highlight>
                <a:latin typeface="Consolas"/>
                <a:ea typeface="Consolas"/>
                <a:cs typeface="Consolas"/>
                <a:sym typeface="Consolas"/>
              </a:rPr>
              <a:t>''</a:t>
            </a:r>
            <a:r>
              <a:rPr lang="en-US" sz="1500">
                <a:solidFill>
                  <a:schemeClr val="dk1"/>
                </a:solidFill>
                <a:highlight>
                  <a:srgbClr val="FFFFFF"/>
                </a:highlight>
                <a:latin typeface="Consolas"/>
                <a:ea typeface="Consolas"/>
                <a:cs typeface="Consolas"/>
                <a:sym typeface="Consolas"/>
              </a:rPr>
              <a:t>, include(</a:t>
            </a:r>
            <a:r>
              <a:rPr lang="en-US" sz="1500">
                <a:solidFill>
                  <a:srgbClr val="A31515"/>
                </a:solidFill>
                <a:highlight>
                  <a:srgbClr val="FFFFFF"/>
                </a:highlight>
                <a:latin typeface="Consolas"/>
                <a:ea typeface="Consolas"/>
                <a:cs typeface="Consolas"/>
                <a:sym typeface="Consolas"/>
              </a:rPr>
              <a:t>'sales.urls'</a:t>
            </a:r>
            <a:r>
              <a:rPr lang="en-US" sz="1500">
                <a:solidFill>
                  <a:schemeClr val="dk1"/>
                </a:solidFill>
                <a:highlight>
                  <a:srgbClr val="FFFFFF"/>
                </a:highlight>
                <a:latin typeface="Consolas"/>
                <a:ea typeface="Consolas"/>
                <a:cs typeface="Consolas"/>
                <a:sym typeface="Consolas"/>
              </a:rPr>
              <a:t>)),</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SzPts val="1100"/>
              <a:buNone/>
            </a:pPr>
            <a:r>
              <a:rPr lang="en-US" sz="1500">
                <a:solidFill>
                  <a:schemeClr val="dk1"/>
                </a:solidFill>
                <a:highlight>
                  <a:srgbClr val="FFFFFF"/>
                </a:highlight>
                <a:latin typeface="Consolas"/>
                <a:ea typeface="Consolas"/>
                <a:cs typeface="Consolas"/>
                <a:sym typeface="Consolas"/>
              </a:rPr>
              <a:t>]</a:t>
            </a:r>
            <a:endParaRPr sz="1500">
              <a:solidFill>
                <a:schemeClr val="dk1"/>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SzPts val="11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1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100"/>
              <a:buNone/>
            </a:pPr>
            <a:r>
              <a:rPr lang="en-US" sz="1400">
                <a:solidFill>
                  <a:schemeClr val="dk1"/>
                </a:solidFill>
                <a:highlight>
                  <a:srgbClr val="FFFFFF"/>
                </a:highlight>
                <a:latin typeface="Verdana"/>
                <a:ea typeface="Verdana"/>
                <a:cs typeface="Verdana"/>
                <a:sym typeface="Verdana"/>
              </a:rPr>
              <a:t>sales.urls</a:t>
            </a:r>
            <a:endParaRPr sz="1400">
              <a:solidFill>
                <a:schemeClr val="dk1"/>
              </a:solidFill>
              <a:highlight>
                <a:srgbClr val="FFFFFF"/>
              </a:highlight>
              <a:latin typeface="Verdana"/>
              <a:ea typeface="Verdana"/>
              <a:cs typeface="Verdana"/>
              <a:sym typeface="Verdana"/>
            </a:endParaRPr>
          </a:p>
          <a:p>
            <a:pPr marL="0" lvl="0" indent="0" algn="l" rtl="0">
              <a:lnSpc>
                <a:spcPct val="135000"/>
              </a:lnSpc>
              <a:spcBef>
                <a:spcPts val="0"/>
              </a:spcBef>
              <a:spcAft>
                <a:spcPts val="0"/>
              </a:spcAft>
              <a:buSzPts val="1100"/>
              <a:buNone/>
            </a:pPr>
            <a:r>
              <a:rPr lang="en-US" sz="1500">
                <a:solidFill>
                  <a:srgbClr val="0000FF"/>
                </a:solidFill>
                <a:highlight>
                  <a:srgbClr val="FFFFFF"/>
                </a:highlight>
                <a:latin typeface="Consolas"/>
                <a:ea typeface="Consolas"/>
                <a:cs typeface="Consolas"/>
                <a:sym typeface="Consolas"/>
              </a:rPr>
              <a:t>from</a:t>
            </a:r>
            <a:r>
              <a:rPr lang="en-US" sz="1500">
                <a:solidFill>
                  <a:schemeClr val="dk1"/>
                </a:solidFill>
                <a:highlight>
                  <a:srgbClr val="FFFFFF"/>
                </a:highlight>
                <a:latin typeface="Consolas"/>
                <a:ea typeface="Consolas"/>
                <a:cs typeface="Consolas"/>
                <a:sym typeface="Consolas"/>
              </a:rPr>
              <a:t> django.contrib </a:t>
            </a:r>
            <a:r>
              <a:rPr lang="en-US" sz="1500">
                <a:solidFill>
                  <a:srgbClr val="0000FF"/>
                </a:solidFill>
                <a:highlight>
                  <a:srgbClr val="FFFFFF"/>
                </a:highlight>
                <a:latin typeface="Consolas"/>
                <a:ea typeface="Consolas"/>
                <a:cs typeface="Consolas"/>
                <a:sym typeface="Consolas"/>
              </a:rPr>
              <a:t>import</a:t>
            </a:r>
            <a:r>
              <a:rPr lang="en-US" sz="1500">
                <a:solidFill>
                  <a:schemeClr val="dk1"/>
                </a:solidFill>
                <a:highlight>
                  <a:srgbClr val="FFFFFF"/>
                </a:highlight>
                <a:latin typeface="Consolas"/>
                <a:ea typeface="Consolas"/>
                <a:cs typeface="Consolas"/>
                <a:sym typeface="Consolas"/>
              </a:rPr>
              <a:t> admin</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SzPts val="1100"/>
              <a:buNone/>
            </a:pPr>
            <a:r>
              <a:rPr lang="en-US" sz="1500">
                <a:solidFill>
                  <a:srgbClr val="0000FF"/>
                </a:solidFill>
                <a:highlight>
                  <a:srgbClr val="FFFFFF"/>
                </a:highlight>
                <a:latin typeface="Consolas"/>
                <a:ea typeface="Consolas"/>
                <a:cs typeface="Consolas"/>
                <a:sym typeface="Consolas"/>
              </a:rPr>
              <a:t>from</a:t>
            </a:r>
            <a:r>
              <a:rPr lang="en-US" sz="1500">
                <a:solidFill>
                  <a:schemeClr val="dk1"/>
                </a:solidFill>
                <a:highlight>
                  <a:srgbClr val="FFFFFF"/>
                </a:highlight>
                <a:latin typeface="Consolas"/>
                <a:ea typeface="Consolas"/>
                <a:cs typeface="Consolas"/>
                <a:sym typeface="Consolas"/>
              </a:rPr>
              <a:t> django.urls </a:t>
            </a:r>
            <a:r>
              <a:rPr lang="en-US" sz="1500">
                <a:solidFill>
                  <a:srgbClr val="0000FF"/>
                </a:solidFill>
                <a:highlight>
                  <a:srgbClr val="FFFFFF"/>
                </a:highlight>
                <a:latin typeface="Consolas"/>
                <a:ea typeface="Consolas"/>
                <a:cs typeface="Consolas"/>
                <a:sym typeface="Consolas"/>
              </a:rPr>
              <a:t>import</a:t>
            </a:r>
            <a:r>
              <a:rPr lang="en-US" sz="1500">
                <a:solidFill>
                  <a:schemeClr val="dk1"/>
                </a:solidFill>
                <a:highlight>
                  <a:srgbClr val="FFFFFF"/>
                </a:highlight>
                <a:latin typeface="Consolas"/>
                <a:ea typeface="Consolas"/>
                <a:cs typeface="Consolas"/>
                <a:sym typeface="Consolas"/>
              </a:rPr>
              <a:t> path, include</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SzPts val="1100"/>
              <a:buNone/>
            </a:pPr>
            <a:r>
              <a:rPr lang="en-US" sz="1500">
                <a:solidFill>
                  <a:srgbClr val="0000FF"/>
                </a:solidFill>
                <a:highlight>
                  <a:srgbClr val="FFFFFF"/>
                </a:highlight>
                <a:latin typeface="Consolas"/>
                <a:ea typeface="Consolas"/>
                <a:cs typeface="Consolas"/>
                <a:sym typeface="Consolas"/>
              </a:rPr>
              <a:t>from</a:t>
            </a:r>
            <a:r>
              <a:rPr lang="en-US" sz="1500">
                <a:solidFill>
                  <a:schemeClr val="dk1"/>
                </a:solidFill>
                <a:highlight>
                  <a:srgbClr val="FFFFFF"/>
                </a:highlight>
                <a:latin typeface="Consolas"/>
                <a:ea typeface="Consolas"/>
                <a:cs typeface="Consolas"/>
                <a:sym typeface="Consolas"/>
              </a:rPr>
              <a:t> .views </a:t>
            </a:r>
            <a:r>
              <a:rPr lang="en-US" sz="1500">
                <a:solidFill>
                  <a:srgbClr val="0000FF"/>
                </a:solidFill>
                <a:highlight>
                  <a:srgbClr val="FFFFFF"/>
                </a:highlight>
                <a:latin typeface="Consolas"/>
                <a:ea typeface="Consolas"/>
                <a:cs typeface="Consolas"/>
                <a:sym typeface="Consolas"/>
              </a:rPr>
              <a:t>import</a:t>
            </a:r>
            <a:r>
              <a:rPr lang="en-US" sz="1500">
                <a:solidFill>
                  <a:schemeClr val="dk1"/>
                </a:solidFill>
                <a:highlight>
                  <a:srgbClr val="FFFFFF"/>
                </a:highlight>
                <a:latin typeface="Consolas"/>
                <a:ea typeface="Consolas"/>
                <a:cs typeface="Consolas"/>
                <a:sym typeface="Consolas"/>
              </a:rPr>
              <a:t> *</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SzPts val="1100"/>
              <a:buNone/>
            </a:pP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SzPts val="1100"/>
              <a:buNone/>
            </a:pPr>
            <a:r>
              <a:rPr lang="en-US" sz="1500">
                <a:solidFill>
                  <a:schemeClr val="dk1"/>
                </a:solidFill>
                <a:highlight>
                  <a:srgbClr val="FFFFFF"/>
                </a:highlight>
                <a:latin typeface="Consolas"/>
                <a:ea typeface="Consolas"/>
                <a:cs typeface="Consolas"/>
                <a:sym typeface="Consolas"/>
              </a:rPr>
              <a:t>urlpatterns = [</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SzPts val="1100"/>
              <a:buNone/>
            </a:pPr>
            <a:r>
              <a:rPr lang="en-US" sz="1500">
                <a:solidFill>
                  <a:schemeClr val="dk1"/>
                </a:solidFill>
                <a:highlight>
                  <a:srgbClr val="FFFFFF"/>
                </a:highlight>
                <a:latin typeface="Consolas"/>
                <a:ea typeface="Consolas"/>
                <a:cs typeface="Consolas"/>
                <a:sym typeface="Consolas"/>
              </a:rPr>
              <a:t>    path(</a:t>
            </a:r>
            <a:r>
              <a:rPr lang="en-US" sz="1500">
                <a:solidFill>
                  <a:srgbClr val="A31515"/>
                </a:solidFill>
                <a:highlight>
                  <a:srgbClr val="FFFFFF"/>
                </a:highlight>
                <a:latin typeface="Consolas"/>
                <a:ea typeface="Consolas"/>
                <a:cs typeface="Consolas"/>
                <a:sym typeface="Consolas"/>
              </a:rPr>
              <a:t>''</a:t>
            </a:r>
            <a:r>
              <a:rPr lang="en-US" sz="1500">
                <a:solidFill>
                  <a:schemeClr val="dk1"/>
                </a:solidFill>
                <a:highlight>
                  <a:srgbClr val="FFFFFF"/>
                </a:highlight>
                <a:latin typeface="Consolas"/>
                <a:ea typeface="Consolas"/>
                <a:cs typeface="Consolas"/>
                <a:sym typeface="Consolas"/>
              </a:rPr>
              <a:t>, home, name=</a:t>
            </a:r>
            <a:r>
              <a:rPr lang="en-US" sz="1500">
                <a:solidFill>
                  <a:srgbClr val="A31515"/>
                </a:solidFill>
                <a:highlight>
                  <a:srgbClr val="FFFFFF"/>
                </a:highlight>
                <a:latin typeface="Consolas"/>
                <a:ea typeface="Consolas"/>
                <a:cs typeface="Consolas"/>
                <a:sym typeface="Consolas"/>
              </a:rPr>
              <a:t>'home'</a:t>
            </a:r>
            <a:r>
              <a:rPr lang="en-US" sz="1500">
                <a:solidFill>
                  <a:schemeClr val="dk1"/>
                </a:solidFill>
                <a:highlight>
                  <a:srgbClr val="FFFFFF"/>
                </a:highlight>
                <a:latin typeface="Consolas"/>
                <a:ea typeface="Consolas"/>
                <a:cs typeface="Consolas"/>
                <a:sym typeface="Consolas"/>
              </a:rPr>
              <a:t>),      </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SzPts val="1100"/>
              <a:buNone/>
            </a:pPr>
            <a:r>
              <a:rPr lang="en-US" sz="1500">
                <a:solidFill>
                  <a:schemeClr val="dk1"/>
                </a:solidFill>
                <a:highlight>
                  <a:srgbClr val="FFFFFF"/>
                </a:highlight>
                <a:latin typeface="Consolas"/>
                <a:ea typeface="Consolas"/>
                <a:cs typeface="Consolas"/>
                <a:sym typeface="Consolas"/>
              </a:rPr>
              <a:t>]</a:t>
            </a:r>
            <a:endParaRPr sz="1500">
              <a:solidFill>
                <a:schemeClr val="dk1"/>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SzPts val="11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100"/>
              <a:buNone/>
            </a:pPr>
            <a:r>
              <a:rPr lang="en-US" sz="1400">
                <a:solidFill>
                  <a:schemeClr val="dk1"/>
                </a:solidFill>
                <a:highlight>
                  <a:srgbClr val="FFFFFF"/>
                </a:highlight>
                <a:latin typeface="Verdana"/>
                <a:ea typeface="Verdana"/>
                <a:cs typeface="Verdana"/>
                <a:sym typeface="Verdana"/>
              </a:rPr>
              <a:t>You see that HTML CSS Javascript will be used everywhere, essentials are important.</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1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100"/>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Clr>
                <a:schemeClr val="dk1"/>
              </a:buClr>
              <a:buSzPts val="1100"/>
              <a:buFont typeface="Arial"/>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400"/>
              <a:buNone/>
            </a:pPr>
            <a:endParaRPr sz="140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873ac69437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6" name="Google Shape;1126;g873ac69437_0_5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Different tags and elements are placed between &lt;head&gt; </a:t>
            </a:r>
            <a:endParaRPr sz="1400">
              <a:solidFill>
                <a:srgbClr val="FF0000"/>
              </a:solidFill>
            </a:endParaRPr>
          </a:p>
          <a:p>
            <a:pPr marL="0" lvl="0" indent="0" algn="l" rtl="0">
              <a:lnSpc>
                <a:spcPct val="100000"/>
              </a:lnSpc>
              <a:spcBef>
                <a:spcPts val="0"/>
              </a:spcBef>
              <a:spcAft>
                <a:spcPts val="0"/>
              </a:spcAft>
              <a:buSzPts val="1400"/>
              <a:buNone/>
            </a:pPr>
            <a:r>
              <a:rPr lang="en-US" sz="1400">
                <a:solidFill>
                  <a:srgbClr val="FF0000"/>
                </a:solidFill>
              </a:rPr>
              <a:t>and &lt;body&gt; tags to form the final document.</a:t>
            </a:r>
            <a:endParaRPr sz="1400">
              <a:solidFill>
                <a:srgbClr val="FF0000"/>
              </a:solidFill>
            </a:endParaRPr>
          </a:p>
          <a:p>
            <a:pPr marL="0" lvl="0" indent="0" algn="l" rtl="0">
              <a:lnSpc>
                <a:spcPct val="100000"/>
              </a:lnSpc>
              <a:spcBef>
                <a:spcPts val="0"/>
              </a:spcBef>
              <a:spcAft>
                <a:spcPts val="0"/>
              </a:spcAft>
              <a:buSzPts val="1400"/>
              <a:buNone/>
            </a:pPr>
            <a:r>
              <a:rPr lang="en-US" sz="1400">
                <a:solidFill>
                  <a:srgbClr val="FF0000"/>
                </a:solidFill>
              </a:rPr>
              <a:t>The actual content is inside the &lt;body&gt; element.</a:t>
            </a:r>
            <a:endParaRPr sz="1400">
              <a:solidFill>
                <a:srgbClr val="FF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500"/>
              <a:t>As can be understood from the curriculum, we will make applications </a:t>
            </a:r>
            <a:endParaRPr sz="1500"/>
          </a:p>
          <a:p>
            <a:pPr marL="0" lvl="0" indent="0" algn="l" rtl="0">
              <a:lnSpc>
                <a:spcPct val="100000"/>
              </a:lnSpc>
              <a:spcBef>
                <a:spcPts val="0"/>
              </a:spcBef>
              <a:spcAft>
                <a:spcPts val="0"/>
              </a:spcAft>
              <a:buClr>
                <a:schemeClr val="dk1"/>
              </a:buClr>
              <a:buSzPts val="1100"/>
              <a:buFont typeface="Arial"/>
              <a:buNone/>
            </a:pPr>
            <a:r>
              <a:rPr lang="en-US" sz="1500"/>
              <a:t>by touching on the basic concepts of HTML. </a:t>
            </a:r>
            <a:r>
              <a:rPr lang="en-US" sz="1500">
                <a:solidFill>
                  <a:srgbClr val="FF0000"/>
                </a:solidFill>
              </a:rPr>
              <a:t>However, we will not go into details.</a:t>
            </a:r>
            <a:endParaRPr sz="1500">
              <a:solidFill>
                <a:srgbClr val="FF0000"/>
              </a:solidFill>
            </a:endParaRPr>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Clr>
                <a:schemeClr val="dk1"/>
              </a:buClr>
              <a:buSzPts val="1100"/>
              <a:buFont typeface="Arial"/>
              <a:buNone/>
            </a:pPr>
            <a:r>
              <a:rPr lang="en-US" sz="1400"/>
              <a:t>As for the reason we included this course:</a:t>
            </a:r>
            <a:r>
              <a:rPr lang="en-US" sz="1400">
                <a:solidFill>
                  <a:srgbClr val="FF0000"/>
                </a:solidFill>
              </a:rPr>
              <a:t> Everyone working in the field of IT</a:t>
            </a:r>
            <a:r>
              <a:rPr lang="en-US" sz="1400"/>
              <a:t> </a:t>
            </a:r>
            <a:endParaRPr sz="1400"/>
          </a:p>
          <a:p>
            <a:pPr marL="0" lvl="0" indent="0" algn="l" rtl="0">
              <a:lnSpc>
                <a:spcPct val="100000"/>
              </a:lnSpc>
              <a:spcBef>
                <a:spcPts val="0"/>
              </a:spcBef>
              <a:spcAft>
                <a:spcPts val="0"/>
              </a:spcAft>
              <a:buClr>
                <a:schemeClr val="dk1"/>
              </a:buClr>
              <a:buSzPts val="1100"/>
              <a:buFont typeface="Arial"/>
              <a:buNone/>
            </a:pPr>
            <a:r>
              <a:rPr lang="en-US" sz="1400"/>
              <a:t>should have at least a basic knowledge of HTML.</a:t>
            </a:r>
            <a:endParaRPr sz="14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Clr>
                <a:schemeClr val="dk1"/>
              </a:buClr>
              <a:buSzPts val="1100"/>
              <a:buFont typeface="Arial"/>
              <a:buNone/>
            </a:pPr>
            <a:r>
              <a:rPr lang="en-US" sz="1400"/>
              <a:t>Apart from this, we may have to report the results of our operations in the fields </a:t>
            </a:r>
            <a:endParaRPr sz="1400"/>
          </a:p>
          <a:p>
            <a:pPr marL="0" lvl="0" indent="0" algn="l" rtl="0">
              <a:lnSpc>
                <a:spcPct val="100000"/>
              </a:lnSpc>
              <a:spcBef>
                <a:spcPts val="0"/>
              </a:spcBef>
              <a:spcAft>
                <a:spcPts val="0"/>
              </a:spcAft>
              <a:buClr>
                <a:schemeClr val="dk1"/>
              </a:buClr>
              <a:buSzPts val="1100"/>
              <a:buFont typeface="Arial"/>
              <a:buNone/>
            </a:pPr>
            <a:r>
              <a:rPr lang="en-US" sz="1400"/>
              <a:t>of expertise that we will gain in the future, in the simplest way, in HTML. </a:t>
            </a:r>
            <a:endParaRPr sz="1400"/>
          </a:p>
          <a:p>
            <a:pPr marL="0" lvl="0" indent="0" algn="l" rtl="0">
              <a:lnSpc>
                <a:spcPct val="100000"/>
              </a:lnSpc>
              <a:spcBef>
                <a:spcPts val="0"/>
              </a:spcBef>
              <a:spcAft>
                <a:spcPts val="0"/>
              </a:spcAft>
              <a:buClr>
                <a:schemeClr val="dk1"/>
              </a:buClr>
              <a:buSzPts val="1100"/>
              <a:buFont typeface="Arial"/>
              <a:buNone/>
            </a:pPr>
            <a:r>
              <a:rPr lang="en-US" sz="1400"/>
              <a:t>For these reasons, we will discuss the basic issues without going into details.</a:t>
            </a:r>
            <a:endParaRPr sz="14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4" name="Google Shape;113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After seeing the HTML page structures briefly, let's examine a simple HTML document.</a:t>
            </a:r>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9" name="Google Shape;113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highlight>
                  <a:srgbClr val="FFFFFF"/>
                </a:highlight>
              </a:rPr>
              <a:t>A basic level HTML document is like on the view</a:t>
            </a:r>
            <a:endParaRPr sz="1400">
              <a:highlight>
                <a:srgbClr val="FFFFFF"/>
              </a:highlight>
            </a:endParaRPr>
          </a:p>
          <a:p>
            <a:pPr marL="0" lvl="0" indent="0" algn="l" rtl="0">
              <a:lnSpc>
                <a:spcPct val="115000"/>
              </a:lnSpc>
              <a:spcBef>
                <a:spcPts val="1400"/>
              </a:spcBef>
              <a:spcAft>
                <a:spcPts val="0"/>
              </a:spcAft>
              <a:buSzPts val="1100"/>
              <a:buNone/>
            </a:pPr>
            <a:r>
              <a:rPr lang="en-US" sz="1400">
                <a:solidFill>
                  <a:schemeClr val="dk1"/>
                </a:solidFill>
                <a:highlight>
                  <a:srgbClr val="FFFFFF"/>
                </a:highlight>
              </a:rPr>
              <a:t>All HTML documents must start with a </a:t>
            </a:r>
            <a:r>
              <a:rPr lang="en-US" sz="1400">
                <a:solidFill>
                  <a:srgbClr val="DC143C"/>
                </a:solidFill>
                <a:highlight>
                  <a:srgbClr val="FFFFFF"/>
                </a:highlight>
              </a:rPr>
              <a:t>&lt;!DOCTYPE&gt;</a:t>
            </a:r>
            <a:r>
              <a:rPr lang="en-US" sz="1400">
                <a:solidFill>
                  <a:schemeClr val="dk1"/>
                </a:solidFill>
                <a:highlight>
                  <a:srgbClr val="FFFFFF"/>
                </a:highlight>
              </a:rPr>
              <a:t> declaration.</a:t>
            </a:r>
            <a:endParaRPr sz="1400">
              <a:solidFill>
                <a:schemeClr val="dk1"/>
              </a:solidFill>
              <a:highlight>
                <a:srgbClr val="FFFFFF"/>
              </a:highlight>
            </a:endParaRPr>
          </a:p>
          <a:p>
            <a:pPr marL="0" lvl="0" indent="0" algn="l" rtl="0">
              <a:lnSpc>
                <a:spcPct val="115000"/>
              </a:lnSpc>
              <a:spcBef>
                <a:spcPts val="1400"/>
              </a:spcBef>
              <a:spcAft>
                <a:spcPts val="0"/>
              </a:spcAft>
              <a:buSzPts val="1100"/>
              <a:buNone/>
            </a:pPr>
            <a:r>
              <a:rPr lang="en-US" sz="1400">
                <a:solidFill>
                  <a:schemeClr val="dk1"/>
                </a:solidFill>
                <a:highlight>
                  <a:srgbClr val="FFFFFF"/>
                </a:highlight>
              </a:rPr>
              <a:t>The declaration is not an HTML tag. It is an "information" to the browser about what document type to expect.</a:t>
            </a:r>
            <a:endParaRPr sz="1400">
              <a:solidFill>
                <a:schemeClr val="dk1"/>
              </a:solidFill>
              <a:highlight>
                <a:srgbClr val="FFFFFF"/>
              </a:highlight>
            </a:endParaRPr>
          </a:p>
          <a:p>
            <a:pPr marL="0" lvl="0" indent="0" algn="l" rtl="0">
              <a:lnSpc>
                <a:spcPct val="100000"/>
              </a:lnSpc>
              <a:spcBef>
                <a:spcPts val="1400"/>
              </a:spcBef>
              <a:spcAft>
                <a:spcPts val="0"/>
              </a:spcAft>
              <a:buClr>
                <a:schemeClr val="dk1"/>
              </a:buClr>
              <a:buSzPts val="1100"/>
              <a:buFont typeface="Arial"/>
              <a:buNone/>
            </a:pPr>
            <a:endParaRPr sz="1400">
              <a:highlight>
                <a:srgbClr val="FFFFFF"/>
              </a:highlight>
            </a:endParaRPr>
          </a:p>
          <a:p>
            <a:pPr marL="0" lvl="0" indent="0" algn="l" rtl="0">
              <a:lnSpc>
                <a:spcPct val="100000"/>
              </a:lnSpc>
              <a:spcBef>
                <a:spcPts val="0"/>
              </a:spcBef>
              <a:spcAft>
                <a:spcPts val="0"/>
              </a:spcAft>
              <a:buClr>
                <a:schemeClr val="dk1"/>
              </a:buClr>
              <a:buSzPts val="1100"/>
              <a:buFont typeface="Arial"/>
              <a:buNone/>
            </a:pPr>
            <a:endParaRPr sz="1400">
              <a:highlight>
                <a:srgbClr val="FFFFFF"/>
              </a:highlight>
            </a:endParaRPr>
          </a:p>
          <a:p>
            <a:pPr marL="0" lvl="0" indent="0" algn="l" rtl="0">
              <a:lnSpc>
                <a:spcPct val="100000"/>
              </a:lnSpc>
              <a:spcBef>
                <a:spcPts val="0"/>
              </a:spcBef>
              <a:spcAft>
                <a:spcPts val="0"/>
              </a:spcAft>
              <a:buSzPts val="1400"/>
              <a:buNone/>
            </a:pPr>
            <a:endParaRPr sz="1400">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873ac69437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9" name="Google Shape;1149;g873ac69437_0_6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a:highlight>
                  <a:srgbClr val="FFFFFF"/>
                </a:highlight>
                <a:latin typeface="Verdana"/>
                <a:ea typeface="Verdana"/>
                <a:cs typeface="Verdana"/>
                <a:sym typeface="Verdana"/>
              </a:rPr>
              <a:t>After the DOCTYPE definition, our document starts with the &lt;html&gt; tag.</a:t>
            </a:r>
            <a:endParaRPr sz="1400">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sz="1400">
                <a:highlight>
                  <a:srgbClr val="FFFFFF"/>
                </a:highlight>
                <a:latin typeface="Verdana"/>
                <a:ea typeface="Verdana"/>
                <a:cs typeface="Verdana"/>
                <a:sym typeface="Verdana"/>
              </a:rPr>
              <a:t>The &lt;head&gt; element contains some metadata definitions and additional tags.</a:t>
            </a:r>
            <a:endParaRPr sz="1400">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sz="1400">
                <a:highlight>
                  <a:srgbClr val="FFFFFF"/>
                </a:highlight>
                <a:latin typeface="Verdana"/>
                <a:ea typeface="Verdana"/>
                <a:cs typeface="Verdana"/>
                <a:sym typeface="Verdana"/>
              </a:rPr>
              <a:t>Then it goes to the &lt;body&gt; section where the content is located.</a:t>
            </a:r>
            <a:endParaRPr sz="1400">
              <a:highlight>
                <a:srgbClr val="FFFFFF"/>
              </a:highlight>
              <a:latin typeface="Verdana"/>
              <a:ea typeface="Verdana"/>
              <a:cs typeface="Verdana"/>
              <a:sym typeface="Verdana"/>
            </a:endParaRPr>
          </a:p>
          <a:p>
            <a:pPr marL="0" lvl="0" indent="0" algn="l" rtl="0">
              <a:spcBef>
                <a:spcPts val="0"/>
              </a:spcBef>
              <a:spcAft>
                <a:spcPts val="0"/>
              </a:spcAft>
              <a:buSzPts val="1400"/>
              <a:buNone/>
            </a:pPr>
            <a:r>
              <a:rPr lang="en-US" sz="1400">
                <a:highlight>
                  <a:srgbClr val="FFFFFF"/>
                </a:highlight>
                <a:latin typeface="Verdana"/>
                <a:ea typeface="Verdana"/>
                <a:cs typeface="Verdana"/>
                <a:sym typeface="Verdana"/>
              </a:rPr>
              <a:t>The code to try : </a:t>
            </a:r>
            <a:endParaRPr sz="1400">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sz="1400">
                <a:highlight>
                  <a:srgbClr val="FFFFFF"/>
                </a:highlight>
                <a:latin typeface="Verdana"/>
                <a:ea typeface="Verdana"/>
                <a:cs typeface="Verdana"/>
                <a:sym typeface="Verdana"/>
              </a:rPr>
              <a:t>&lt;!DOCTYPE html&gt;</a:t>
            </a:r>
            <a:endParaRPr sz="1400">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sz="1400">
                <a:highlight>
                  <a:srgbClr val="FFFFFF"/>
                </a:highlight>
                <a:latin typeface="Verdana"/>
                <a:ea typeface="Verdana"/>
                <a:cs typeface="Verdana"/>
                <a:sym typeface="Verdana"/>
              </a:rPr>
              <a:t>&lt;html&gt;</a:t>
            </a:r>
            <a:endParaRPr sz="1400">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sz="1400">
                <a:highlight>
                  <a:srgbClr val="FFFFFF"/>
                </a:highlight>
                <a:latin typeface="Verdana"/>
                <a:ea typeface="Verdana"/>
                <a:cs typeface="Verdana"/>
                <a:sym typeface="Verdana"/>
              </a:rPr>
              <a:t>&lt;head&gt;</a:t>
            </a:r>
            <a:endParaRPr sz="1400">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sz="1400">
                <a:highlight>
                  <a:srgbClr val="FFFFFF"/>
                </a:highlight>
                <a:latin typeface="Verdana"/>
                <a:ea typeface="Verdana"/>
                <a:cs typeface="Verdana"/>
                <a:sym typeface="Verdana"/>
              </a:rPr>
              <a:t>	&lt;meta charset="utf-8"&gt;</a:t>
            </a:r>
            <a:endParaRPr sz="1400">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sz="1400">
                <a:highlight>
                  <a:srgbClr val="FFFFFF"/>
                </a:highlight>
                <a:latin typeface="Verdana"/>
                <a:ea typeface="Verdana"/>
                <a:cs typeface="Verdana"/>
                <a:sym typeface="Verdana"/>
              </a:rPr>
              <a:t>	&lt;title&gt;The first HTML Page!&lt;/title&gt;</a:t>
            </a:r>
            <a:endParaRPr sz="1400">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sz="1400">
                <a:highlight>
                  <a:srgbClr val="FFFFFF"/>
                </a:highlight>
                <a:latin typeface="Verdana"/>
                <a:ea typeface="Verdana"/>
                <a:cs typeface="Verdana"/>
                <a:sym typeface="Verdana"/>
              </a:rPr>
              <a:t>&lt;/head&gt;</a:t>
            </a:r>
            <a:endParaRPr sz="1400">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sz="1400">
                <a:highlight>
                  <a:srgbClr val="FFFFFF"/>
                </a:highlight>
                <a:latin typeface="Verdana"/>
                <a:ea typeface="Verdana"/>
                <a:cs typeface="Verdana"/>
                <a:sym typeface="Verdana"/>
              </a:rPr>
              <a:t>&lt;body&gt;</a:t>
            </a:r>
            <a:endParaRPr sz="1400">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sz="1400">
                <a:highlight>
                  <a:srgbClr val="FFFFFF"/>
                </a:highlight>
                <a:latin typeface="Verdana"/>
                <a:ea typeface="Verdana"/>
                <a:cs typeface="Verdana"/>
                <a:sym typeface="Verdana"/>
              </a:rPr>
              <a:t>	&lt;div&gt;</a:t>
            </a:r>
            <a:endParaRPr sz="1400">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sz="1400">
                <a:highlight>
                  <a:srgbClr val="FFFFFF"/>
                </a:highlight>
                <a:latin typeface="Verdana"/>
                <a:ea typeface="Verdana"/>
                <a:cs typeface="Verdana"/>
                <a:sym typeface="Verdana"/>
              </a:rPr>
              <a:t>  		&lt;ul&gt;</a:t>
            </a:r>
            <a:endParaRPr sz="1400">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sz="1400">
                <a:highlight>
                  <a:srgbClr val="FFFFFF"/>
                </a:highlight>
                <a:latin typeface="Verdana"/>
                <a:ea typeface="Verdana"/>
                <a:cs typeface="Verdana"/>
                <a:sym typeface="Verdana"/>
              </a:rPr>
              <a:t>			&lt;li&gt;List Item Nr 1&lt;/li&gt;</a:t>
            </a:r>
            <a:endParaRPr sz="1400">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sz="1400">
                <a:highlight>
                  <a:srgbClr val="FFFFFF"/>
                </a:highlight>
                <a:latin typeface="Verdana"/>
                <a:ea typeface="Verdana"/>
                <a:cs typeface="Verdana"/>
                <a:sym typeface="Verdana"/>
              </a:rPr>
              <a:t>			&lt;li&gt;List Item Nr 2&lt;/li&gt;</a:t>
            </a:r>
            <a:endParaRPr sz="1400">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sz="1400">
                <a:highlight>
                  <a:srgbClr val="FFFFFF"/>
                </a:highlight>
                <a:latin typeface="Verdana"/>
                <a:ea typeface="Verdana"/>
                <a:cs typeface="Verdana"/>
                <a:sym typeface="Verdana"/>
              </a:rPr>
              <a:t>			&lt;li&gt;List Item Nr 3&lt;/li&gt;</a:t>
            </a:r>
            <a:endParaRPr sz="1400">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sz="1400">
                <a:highlight>
                  <a:srgbClr val="FFFFFF"/>
                </a:highlight>
                <a:latin typeface="Verdana"/>
                <a:ea typeface="Verdana"/>
                <a:cs typeface="Verdana"/>
                <a:sym typeface="Verdana"/>
              </a:rPr>
              <a:t>		&lt;/ul&gt;</a:t>
            </a:r>
            <a:endParaRPr sz="1400">
              <a:highlight>
                <a:srgbClr val="FFFFFF"/>
              </a:highlight>
              <a:latin typeface="Verdana"/>
              <a:ea typeface="Verdana"/>
              <a:cs typeface="Verdana"/>
              <a:sym typeface="Verdana"/>
            </a:endParaRPr>
          </a:p>
          <a:p>
            <a:pPr marL="0" lvl="0" indent="0" algn="l" rtl="0">
              <a:spcBef>
                <a:spcPts val="0"/>
              </a:spcBef>
              <a:spcAft>
                <a:spcPts val="0"/>
              </a:spcAft>
              <a:buSzPts val="1100"/>
              <a:buNone/>
            </a:pPr>
            <a:r>
              <a:rPr lang="en-US" sz="1400">
                <a:highlight>
                  <a:srgbClr val="FFFFFF"/>
                </a:highlight>
                <a:latin typeface="Verdana"/>
                <a:ea typeface="Verdana"/>
                <a:cs typeface="Verdana"/>
                <a:sym typeface="Verdana"/>
              </a:rPr>
              <a:t>	&lt;/div&gt;</a:t>
            </a:r>
            <a:endParaRPr sz="1400">
              <a:highlight>
                <a:srgbClr val="FFFFFF"/>
              </a:highlight>
              <a:latin typeface="Verdana"/>
              <a:ea typeface="Verdana"/>
              <a:cs typeface="Verdana"/>
              <a:sym typeface="Verdana"/>
            </a:endParaRPr>
          </a:p>
          <a:p>
            <a:pPr marL="0" lvl="0" indent="0" algn="l" rtl="0">
              <a:spcBef>
                <a:spcPts val="0"/>
              </a:spcBef>
              <a:spcAft>
                <a:spcPts val="0"/>
              </a:spcAft>
              <a:buSzPts val="1100"/>
              <a:buNone/>
            </a:pPr>
            <a:r>
              <a:rPr lang="en-US" sz="1400">
                <a:highlight>
                  <a:srgbClr val="FFFFFF"/>
                </a:highlight>
                <a:latin typeface="Verdana"/>
                <a:ea typeface="Verdana"/>
                <a:cs typeface="Verdana"/>
                <a:sym typeface="Verdana"/>
              </a:rPr>
              <a:t>&lt;a href="</a:t>
            </a:r>
            <a:r>
              <a:rPr lang="en-US" sz="1400" u="sng">
                <a:solidFill>
                  <a:schemeClr val="hlink"/>
                </a:solidFill>
                <a:highlight>
                  <a:srgbClr val="FFFFFF"/>
                </a:highlight>
                <a:latin typeface="Verdana"/>
                <a:ea typeface="Verdana"/>
                <a:cs typeface="Verdana"/>
                <a:sym typeface="Verdana"/>
                <a:hlinkClick r:id="rId3"/>
              </a:rPr>
              <a:t>https://www.google.com</a:t>
            </a:r>
            <a:r>
              <a:rPr lang="en-US" sz="1400">
                <a:solidFill>
                  <a:schemeClr val="dk1"/>
                </a:solidFill>
                <a:highlight>
                  <a:schemeClr val="lt1"/>
                </a:highlight>
                <a:latin typeface="Verdana"/>
                <a:ea typeface="Verdana"/>
                <a:cs typeface="Verdana"/>
                <a:sym typeface="Verdana"/>
              </a:rPr>
              <a:t>"</a:t>
            </a:r>
            <a:r>
              <a:rPr lang="en-US" sz="1400">
                <a:highlight>
                  <a:srgbClr val="FFFFFF"/>
                </a:highlight>
                <a:latin typeface="Verdana"/>
                <a:ea typeface="Verdana"/>
                <a:cs typeface="Verdana"/>
                <a:sym typeface="Verdana"/>
              </a:rPr>
              <a:t>&gt;The ultimate search engine!&lt;/a&gt;</a:t>
            </a:r>
            <a:endParaRPr sz="1400">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sz="1400">
                <a:highlight>
                  <a:srgbClr val="FFFFFF"/>
                </a:highlight>
                <a:latin typeface="Verdana"/>
                <a:ea typeface="Verdana"/>
                <a:cs typeface="Verdana"/>
                <a:sym typeface="Verdana"/>
              </a:rPr>
              <a:t>&lt;/body&gt;</a:t>
            </a:r>
            <a:endParaRPr sz="1400">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sz="1400">
                <a:highlight>
                  <a:srgbClr val="FFFFFF"/>
                </a:highlight>
                <a:latin typeface="Verdana"/>
                <a:ea typeface="Verdana"/>
                <a:cs typeface="Verdana"/>
                <a:sym typeface="Verdana"/>
              </a:rPr>
              <a:t>&lt;html/&gt;</a:t>
            </a:r>
            <a:endParaRPr sz="1400">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endParaRPr sz="1400">
              <a:highlight>
                <a:srgbClr val="FFFFFF"/>
              </a:highlight>
              <a:latin typeface="Verdana"/>
              <a:ea typeface="Verdana"/>
              <a:cs typeface="Verdana"/>
              <a:sym typeface="Verdana"/>
            </a:endParaRPr>
          </a:p>
          <a:p>
            <a:pPr marL="0" lvl="0" indent="0" algn="l" rtl="0">
              <a:spcBef>
                <a:spcPts val="0"/>
              </a:spcBef>
              <a:spcAft>
                <a:spcPts val="0"/>
              </a:spcAft>
              <a:buSzPts val="1400"/>
              <a:buNone/>
            </a:pPr>
            <a:endParaRPr sz="1400">
              <a:highlight>
                <a:srgbClr val="FFFFFF"/>
              </a:highlight>
              <a:latin typeface="Verdana"/>
              <a:ea typeface="Verdana"/>
              <a:cs typeface="Verdana"/>
              <a:sym typeface="Verdan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873ac69437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8" name="Google Shape;1158;g873ac69437_0_6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US" sz="1300">
                <a:highlight>
                  <a:srgbClr val="FFFFFF"/>
                </a:highlight>
              </a:rPr>
              <a:t>The main content of the document is contained within the &lt;body&gt; element.</a:t>
            </a:r>
            <a:endParaRPr sz="1300">
              <a:highlight>
                <a:srgbClr val="FFFFFF"/>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8" name="Google Shape;116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400" b="1"/>
              <a:t>We can briefly summarize these things as follows:</a:t>
            </a:r>
            <a:endParaRPr sz="1400" b="1"/>
          </a:p>
          <a:p>
            <a:pPr marL="0" marR="0" lvl="0" indent="0" algn="l" rtl="0">
              <a:lnSpc>
                <a:spcPct val="100000"/>
              </a:lnSpc>
              <a:spcBef>
                <a:spcPts val="0"/>
              </a:spcBef>
              <a:spcAft>
                <a:spcPts val="0"/>
              </a:spcAft>
              <a:buClr>
                <a:schemeClr val="dk1"/>
              </a:buClr>
              <a:buSzPts val="1100"/>
              <a:buFont typeface="Arial"/>
              <a:buNone/>
            </a:pPr>
            <a:endParaRPr sz="1400" b="1"/>
          </a:p>
          <a:p>
            <a:pPr marL="0" marR="0" lvl="0" indent="0" algn="l" rtl="0">
              <a:lnSpc>
                <a:spcPct val="100000"/>
              </a:lnSpc>
              <a:spcBef>
                <a:spcPts val="0"/>
              </a:spcBef>
              <a:spcAft>
                <a:spcPts val="0"/>
              </a:spcAft>
              <a:buClr>
                <a:schemeClr val="dk1"/>
              </a:buClr>
              <a:buSzPts val="1100"/>
              <a:buFont typeface="Arial"/>
              <a:buNone/>
            </a:pPr>
            <a:r>
              <a:rPr lang="en-US" sz="1400" b="1"/>
              <a:t>Doctype</a:t>
            </a:r>
            <a:r>
              <a:rPr lang="en-US" sz="1400"/>
              <a:t>: Specifies the version of the document.</a:t>
            </a:r>
            <a:endParaRPr sz="1400"/>
          </a:p>
          <a:p>
            <a:pPr marL="0" marR="0" lvl="0" indent="0" algn="l" rtl="0">
              <a:lnSpc>
                <a:spcPct val="100000"/>
              </a:lnSpc>
              <a:spcBef>
                <a:spcPts val="0"/>
              </a:spcBef>
              <a:spcAft>
                <a:spcPts val="0"/>
              </a:spcAft>
              <a:buClr>
                <a:schemeClr val="dk1"/>
              </a:buClr>
              <a:buSzPts val="1100"/>
              <a:buFont typeface="Arial"/>
              <a:buNone/>
            </a:pPr>
            <a:r>
              <a:rPr lang="en-US" sz="1400" b="1"/>
              <a:t>Html</a:t>
            </a:r>
            <a:r>
              <a:rPr lang="en-US" sz="1400"/>
              <a:t>: It is a tag that means we will code in the html language that we have to open at the beginning of the document and close at the end.</a:t>
            </a:r>
            <a:endParaRPr sz="1400"/>
          </a:p>
          <a:p>
            <a:pPr marL="0" marR="0" lvl="0" indent="0" algn="l" rtl="0">
              <a:lnSpc>
                <a:spcPct val="100000"/>
              </a:lnSpc>
              <a:spcBef>
                <a:spcPts val="0"/>
              </a:spcBef>
              <a:spcAft>
                <a:spcPts val="0"/>
              </a:spcAft>
              <a:buClr>
                <a:schemeClr val="dk1"/>
              </a:buClr>
              <a:buSzPts val="1100"/>
              <a:buFont typeface="Arial"/>
              <a:buNone/>
            </a:pPr>
            <a:r>
              <a:rPr lang="en-US" sz="1400" b="1"/>
              <a:t>Head</a:t>
            </a:r>
            <a:r>
              <a:rPr lang="en-US" sz="1400"/>
              <a:t>: It is the tag containing information and definitions about the document. Style arrangements can also be found here.</a:t>
            </a:r>
            <a:endParaRPr sz="1400"/>
          </a:p>
          <a:p>
            <a:pPr marL="0" marR="0" lvl="0" indent="0" algn="l" rtl="0">
              <a:lnSpc>
                <a:spcPct val="100000"/>
              </a:lnSpc>
              <a:spcBef>
                <a:spcPts val="0"/>
              </a:spcBef>
              <a:spcAft>
                <a:spcPts val="0"/>
              </a:spcAft>
              <a:buClr>
                <a:schemeClr val="dk1"/>
              </a:buClr>
              <a:buSzPts val="1100"/>
              <a:buFont typeface="Arial"/>
              <a:buNone/>
            </a:pPr>
            <a:r>
              <a:rPr lang="en-US" sz="1400" b="1"/>
              <a:t>Body</a:t>
            </a:r>
            <a:r>
              <a:rPr lang="en-US" sz="1400"/>
              <a:t>: It is the tag in which the document is written in the design area, gives the field information and contains all kinds of content.</a:t>
            </a:r>
            <a:endParaRPr sz="1400"/>
          </a:p>
          <a:p>
            <a:pPr marL="0" marR="0" lvl="0" indent="0" algn="l" rtl="0">
              <a:lnSpc>
                <a:spcPct val="100000"/>
              </a:lnSpc>
              <a:spcBef>
                <a:spcPts val="0"/>
              </a:spcBef>
              <a:spcAft>
                <a:spcPts val="0"/>
              </a:spcAft>
              <a:buNone/>
            </a:pPr>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881998e5ef_0_5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881998e5e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t>Which of them  is not an HTML element?</a:t>
            </a:r>
            <a:endParaRPr sz="1200"/>
          </a:p>
          <a:p>
            <a:pPr marL="0" lvl="0" indent="0" algn="l" rtl="0">
              <a:spcBef>
                <a:spcPts val="0"/>
              </a:spcBef>
              <a:spcAft>
                <a:spcPts val="0"/>
              </a:spcAft>
              <a:buNone/>
            </a:pPr>
            <a:r>
              <a:rPr lang="en-US" sz="1200"/>
              <a:t>🍐 This is a Pear Deck Multiple Choice Slide. Your current options are: A: &lt;doctype&gt;, B: &lt;html&gt;, C: &lt;head&gt;, D: &lt;body&gt;, E: &lt;title&gt;, </a:t>
            </a:r>
            <a:endParaRPr sz="1200"/>
          </a:p>
          <a:p>
            <a:pPr marL="0" lvl="0" indent="0" algn="l" rtl="0">
              <a:spcBef>
                <a:spcPts val="0"/>
              </a:spcBef>
              <a:spcAft>
                <a:spcPts val="0"/>
              </a:spcAft>
              <a:buNone/>
            </a:pPr>
            <a:r>
              <a:rPr lang="en-US" sz="1200"/>
              <a:t>🍐  To edit the type of question or choices, go back to the "Ask Students a Question" in the Pear Deck sidebar.</a:t>
            </a:r>
            <a:endParaRPr sz="1200"/>
          </a:p>
          <a:p>
            <a:pPr marL="0" lvl="0" indent="0" algn="l" rtl="0">
              <a:spcBef>
                <a:spcPts val="0"/>
              </a:spcBef>
              <a:spcAft>
                <a:spcPts val="0"/>
              </a:spcAft>
              <a:buNone/>
            </a:pPr>
            <a:endParaRPr sz="18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881cbc57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6" name="Google Shape;1196;g881cbc579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US" sz="1300" u="sng">
                <a:solidFill>
                  <a:schemeClr val="dk1"/>
                </a:solidFill>
                <a:hlinkClick r:id="rId3">
                  <a:extLst>
                    <a:ext uri="{A12FA001-AC4F-418D-AE19-62706E023703}">
                      <ahyp:hlinkClr xmlns:ahyp="http://schemas.microsoft.com/office/drawing/2018/hyperlinkcolor" val="tx"/>
                    </a:ext>
                  </a:extLst>
                </a:hlinkClick>
              </a:rPr>
              <a:t>&lt;base&gt;</a:t>
            </a:r>
            <a:r>
              <a:rPr lang="en-US" sz="1300">
                <a:solidFill>
                  <a:schemeClr val="dk1"/>
                </a:solidFill>
              </a:rPr>
              <a:t>The </a:t>
            </a:r>
            <a:r>
              <a:rPr lang="en-US" sz="1300" b="1">
                <a:solidFill>
                  <a:schemeClr val="dk1"/>
                </a:solidFill>
              </a:rPr>
              <a:t>HTML &lt;base&gt; element</a:t>
            </a:r>
            <a:r>
              <a:rPr lang="en-US" sz="1300">
                <a:solidFill>
                  <a:schemeClr val="dk1"/>
                </a:solidFill>
              </a:rPr>
              <a:t> specifies the base URL to use for all relative URLs in a document.</a:t>
            </a:r>
            <a:endParaRPr sz="1300">
              <a:solidFill>
                <a:schemeClr val="dk1"/>
              </a:solidFill>
            </a:endParaRPr>
          </a:p>
          <a:p>
            <a:pPr marL="457200" lvl="0" indent="-330200" algn="l" rtl="0">
              <a:spcBef>
                <a:spcPts val="0"/>
              </a:spcBef>
              <a:spcAft>
                <a:spcPts val="0"/>
              </a:spcAft>
              <a:buClr>
                <a:schemeClr val="dk1"/>
              </a:buClr>
              <a:buSzPts val="1600"/>
              <a:buChar char="●"/>
            </a:pPr>
            <a:r>
              <a:rPr lang="en-US" sz="1300" u="sng">
                <a:solidFill>
                  <a:schemeClr val="dk1"/>
                </a:solidFill>
                <a:hlinkClick r:id="rId4">
                  <a:extLst>
                    <a:ext uri="{A12FA001-AC4F-418D-AE19-62706E023703}">
                      <ahyp:hlinkClr xmlns:ahyp="http://schemas.microsoft.com/office/drawing/2018/hyperlinkcolor" val="tx"/>
                    </a:ext>
                  </a:extLst>
                </a:hlinkClick>
              </a:rPr>
              <a:t>&lt;head&gt;</a:t>
            </a:r>
            <a:r>
              <a:rPr lang="en-US" sz="1300">
                <a:solidFill>
                  <a:schemeClr val="dk1"/>
                </a:solidFill>
              </a:rPr>
              <a:t>The </a:t>
            </a:r>
            <a:r>
              <a:rPr lang="en-US" sz="1300" b="1">
                <a:solidFill>
                  <a:schemeClr val="dk1"/>
                </a:solidFill>
              </a:rPr>
              <a:t>HTML &lt;head&gt; element</a:t>
            </a:r>
            <a:r>
              <a:rPr lang="en-US" sz="1300">
                <a:solidFill>
                  <a:schemeClr val="dk1"/>
                </a:solidFill>
              </a:rPr>
              <a:t> contains machine-readable information (</a:t>
            </a:r>
            <a:r>
              <a:rPr lang="en-US" sz="1300" u="sng">
                <a:solidFill>
                  <a:schemeClr val="dk1"/>
                </a:solidFill>
                <a:hlinkClick r:id="rId5">
                  <a:extLst>
                    <a:ext uri="{A12FA001-AC4F-418D-AE19-62706E023703}">
                      <ahyp:hlinkClr xmlns:ahyp="http://schemas.microsoft.com/office/drawing/2018/hyperlinkcolor" val="tx"/>
                    </a:ext>
                  </a:extLst>
                </a:hlinkClick>
              </a:rPr>
              <a:t>metadata</a:t>
            </a:r>
            <a:r>
              <a:rPr lang="en-US" sz="1300">
                <a:solidFill>
                  <a:schemeClr val="dk1"/>
                </a:solidFill>
              </a:rPr>
              <a:t>) about the document, like its </a:t>
            </a:r>
            <a:r>
              <a:rPr lang="en-US" sz="1300" u="sng">
                <a:solidFill>
                  <a:schemeClr val="dk1"/>
                </a:solidFill>
                <a:hlinkClick r:id="rId6">
                  <a:extLst>
                    <a:ext uri="{A12FA001-AC4F-418D-AE19-62706E023703}">
                      <ahyp:hlinkClr xmlns:ahyp="http://schemas.microsoft.com/office/drawing/2018/hyperlinkcolor" val="tx"/>
                    </a:ext>
                  </a:extLst>
                </a:hlinkClick>
              </a:rPr>
              <a:t>title</a:t>
            </a:r>
            <a:r>
              <a:rPr lang="en-US" sz="1300">
                <a:solidFill>
                  <a:schemeClr val="dk1"/>
                </a:solidFill>
              </a:rPr>
              <a:t>, </a:t>
            </a:r>
            <a:r>
              <a:rPr lang="en-US" sz="1300" u="sng">
                <a:solidFill>
                  <a:schemeClr val="dk1"/>
                </a:solidFill>
                <a:hlinkClick r:id="rId7">
                  <a:extLst>
                    <a:ext uri="{A12FA001-AC4F-418D-AE19-62706E023703}">
                      <ahyp:hlinkClr xmlns:ahyp="http://schemas.microsoft.com/office/drawing/2018/hyperlinkcolor" val="tx"/>
                    </a:ext>
                  </a:extLst>
                </a:hlinkClick>
              </a:rPr>
              <a:t>scripts</a:t>
            </a:r>
            <a:r>
              <a:rPr lang="en-US" sz="1300">
                <a:solidFill>
                  <a:schemeClr val="dk1"/>
                </a:solidFill>
              </a:rPr>
              <a:t>, and </a:t>
            </a:r>
            <a:r>
              <a:rPr lang="en-US" sz="1300" u="sng">
                <a:solidFill>
                  <a:schemeClr val="dk1"/>
                </a:solidFill>
                <a:hlinkClick r:id="rId8">
                  <a:extLst>
                    <a:ext uri="{A12FA001-AC4F-418D-AE19-62706E023703}">
                      <ahyp:hlinkClr xmlns:ahyp="http://schemas.microsoft.com/office/drawing/2018/hyperlinkcolor" val="tx"/>
                    </a:ext>
                  </a:extLst>
                </a:hlinkClick>
              </a:rPr>
              <a:t>style sheets</a:t>
            </a:r>
            <a:r>
              <a:rPr lang="en-US" sz="1300">
                <a:solidFill>
                  <a:schemeClr val="dk1"/>
                </a:solidFill>
              </a:rPr>
              <a:t>.</a:t>
            </a:r>
            <a:endParaRPr sz="1300">
              <a:solidFill>
                <a:schemeClr val="dk1"/>
              </a:solidFill>
            </a:endParaRPr>
          </a:p>
          <a:p>
            <a:pPr marL="457200" lvl="0" indent="-330200" algn="l" rtl="0">
              <a:spcBef>
                <a:spcPts val="0"/>
              </a:spcBef>
              <a:spcAft>
                <a:spcPts val="0"/>
              </a:spcAft>
              <a:buClr>
                <a:schemeClr val="dk1"/>
              </a:buClr>
              <a:buSzPts val="1600"/>
              <a:buChar char="●"/>
            </a:pPr>
            <a:r>
              <a:rPr lang="en-US" sz="1300" u="sng">
                <a:solidFill>
                  <a:schemeClr val="dk1"/>
                </a:solidFill>
                <a:hlinkClick r:id="rId9">
                  <a:extLst>
                    <a:ext uri="{A12FA001-AC4F-418D-AE19-62706E023703}">
                      <ahyp:hlinkClr xmlns:ahyp="http://schemas.microsoft.com/office/drawing/2018/hyperlinkcolor" val="tx"/>
                    </a:ext>
                  </a:extLst>
                </a:hlinkClick>
              </a:rPr>
              <a:t>&lt;link&gt;</a:t>
            </a:r>
            <a:r>
              <a:rPr lang="en-US" sz="1300">
                <a:solidFill>
                  <a:schemeClr val="dk1"/>
                </a:solidFill>
              </a:rPr>
              <a:t>The </a:t>
            </a:r>
            <a:r>
              <a:rPr lang="en-US" sz="1300" b="1">
                <a:solidFill>
                  <a:schemeClr val="dk1"/>
                </a:solidFill>
              </a:rPr>
              <a:t>HTML External Resource Link element (&lt;link&gt;)</a:t>
            </a:r>
            <a:r>
              <a:rPr lang="en-US" sz="1300">
                <a:solidFill>
                  <a:schemeClr val="dk1"/>
                </a:solidFill>
              </a:rPr>
              <a:t> specifies relationships between the current document and an external resource. This element is most commonly used to link to </a:t>
            </a:r>
            <a:r>
              <a:rPr lang="en-US" sz="1300" u="sng">
                <a:solidFill>
                  <a:schemeClr val="dk1"/>
                </a:solidFill>
                <a:hlinkClick r:id="rId10">
                  <a:extLst>
                    <a:ext uri="{A12FA001-AC4F-418D-AE19-62706E023703}">
                      <ahyp:hlinkClr xmlns:ahyp="http://schemas.microsoft.com/office/drawing/2018/hyperlinkcolor" val="tx"/>
                    </a:ext>
                  </a:extLst>
                </a:hlinkClick>
              </a:rPr>
              <a:t>stylesheets</a:t>
            </a:r>
            <a:r>
              <a:rPr lang="en-US" sz="1300">
                <a:solidFill>
                  <a:schemeClr val="dk1"/>
                </a:solidFill>
              </a:rPr>
              <a:t>, but is also used to establish site icons (both "favicon" style icons and icons for the home screen and apps on mobile devices) among other things.</a:t>
            </a:r>
            <a:endParaRPr sz="1300">
              <a:solidFill>
                <a:schemeClr val="dk1"/>
              </a:solidFill>
            </a:endParaRPr>
          </a:p>
          <a:p>
            <a:pPr marL="457200" lvl="0" indent="-330200" algn="l" rtl="0">
              <a:spcBef>
                <a:spcPts val="0"/>
              </a:spcBef>
              <a:spcAft>
                <a:spcPts val="0"/>
              </a:spcAft>
              <a:buClr>
                <a:schemeClr val="dk1"/>
              </a:buClr>
              <a:buSzPts val="1600"/>
              <a:buChar char="●"/>
            </a:pPr>
            <a:r>
              <a:rPr lang="en-US" sz="1300" u="sng">
                <a:solidFill>
                  <a:schemeClr val="dk1"/>
                </a:solidFill>
                <a:hlinkClick r:id="rId11">
                  <a:extLst>
                    <a:ext uri="{A12FA001-AC4F-418D-AE19-62706E023703}">
                      <ahyp:hlinkClr xmlns:ahyp="http://schemas.microsoft.com/office/drawing/2018/hyperlinkcolor" val="tx"/>
                    </a:ext>
                  </a:extLst>
                </a:hlinkClick>
              </a:rPr>
              <a:t>&lt;meta&gt;</a:t>
            </a:r>
            <a:r>
              <a:rPr lang="en-US" sz="1300">
                <a:solidFill>
                  <a:schemeClr val="dk1"/>
                </a:solidFill>
              </a:rPr>
              <a:t>The </a:t>
            </a:r>
            <a:r>
              <a:rPr lang="en-US" sz="1300" b="1">
                <a:solidFill>
                  <a:schemeClr val="dk1"/>
                </a:solidFill>
              </a:rPr>
              <a:t>HTML &lt;meta&gt; element</a:t>
            </a:r>
            <a:r>
              <a:rPr lang="en-US" sz="1300">
                <a:solidFill>
                  <a:schemeClr val="dk1"/>
                </a:solidFill>
              </a:rPr>
              <a:t> represents </a:t>
            </a:r>
            <a:r>
              <a:rPr lang="en-US" sz="1300" u="sng">
                <a:solidFill>
                  <a:schemeClr val="dk1"/>
                </a:solidFill>
                <a:hlinkClick r:id="rId12">
                  <a:extLst>
                    <a:ext uri="{A12FA001-AC4F-418D-AE19-62706E023703}">
                      <ahyp:hlinkClr xmlns:ahyp="http://schemas.microsoft.com/office/drawing/2018/hyperlinkcolor" val="tx"/>
                    </a:ext>
                  </a:extLst>
                </a:hlinkClick>
              </a:rPr>
              <a:t>metadata</a:t>
            </a:r>
            <a:r>
              <a:rPr lang="en-US" sz="1300">
                <a:solidFill>
                  <a:schemeClr val="dk1"/>
                </a:solidFill>
              </a:rPr>
              <a:t> that cannot be represented by other HTML meta-related elements, like </a:t>
            </a:r>
            <a:r>
              <a:rPr lang="en-US" sz="1300" u="sng">
                <a:solidFill>
                  <a:schemeClr val="dk1"/>
                </a:solidFill>
                <a:hlinkClick r:id="rId3">
                  <a:extLst>
                    <a:ext uri="{A12FA001-AC4F-418D-AE19-62706E023703}">
                      <ahyp:hlinkClr xmlns:ahyp="http://schemas.microsoft.com/office/drawing/2018/hyperlinkcolor" val="tx"/>
                    </a:ext>
                  </a:extLst>
                </a:hlinkClick>
              </a:rPr>
              <a:t>&lt;base&gt;</a:t>
            </a:r>
            <a:r>
              <a:rPr lang="en-US" sz="1300">
                <a:solidFill>
                  <a:schemeClr val="dk1"/>
                </a:solidFill>
              </a:rPr>
              <a:t>, </a:t>
            </a:r>
            <a:r>
              <a:rPr lang="en-US" sz="1300" u="sng">
                <a:solidFill>
                  <a:schemeClr val="dk1"/>
                </a:solidFill>
                <a:hlinkClick r:id="rId9">
                  <a:extLst>
                    <a:ext uri="{A12FA001-AC4F-418D-AE19-62706E023703}">
                      <ahyp:hlinkClr xmlns:ahyp="http://schemas.microsoft.com/office/drawing/2018/hyperlinkcolor" val="tx"/>
                    </a:ext>
                  </a:extLst>
                </a:hlinkClick>
              </a:rPr>
              <a:t>&lt;link&gt;</a:t>
            </a:r>
            <a:r>
              <a:rPr lang="en-US" sz="1300">
                <a:solidFill>
                  <a:schemeClr val="dk1"/>
                </a:solidFill>
              </a:rPr>
              <a:t>, </a:t>
            </a:r>
            <a:r>
              <a:rPr lang="en-US" sz="1300" u="sng">
                <a:solidFill>
                  <a:schemeClr val="dk1"/>
                </a:solidFill>
                <a:hlinkClick r:id="rId7">
                  <a:extLst>
                    <a:ext uri="{A12FA001-AC4F-418D-AE19-62706E023703}">
                      <ahyp:hlinkClr xmlns:ahyp="http://schemas.microsoft.com/office/drawing/2018/hyperlinkcolor" val="tx"/>
                    </a:ext>
                  </a:extLst>
                </a:hlinkClick>
              </a:rPr>
              <a:t>&lt;script&gt;</a:t>
            </a:r>
            <a:r>
              <a:rPr lang="en-US" sz="1300">
                <a:solidFill>
                  <a:schemeClr val="dk1"/>
                </a:solidFill>
              </a:rPr>
              <a:t>, </a:t>
            </a:r>
            <a:r>
              <a:rPr lang="en-US" sz="1300" u="sng">
                <a:solidFill>
                  <a:schemeClr val="dk1"/>
                </a:solidFill>
                <a:hlinkClick r:id="rId8">
                  <a:extLst>
                    <a:ext uri="{A12FA001-AC4F-418D-AE19-62706E023703}">
                      <ahyp:hlinkClr xmlns:ahyp="http://schemas.microsoft.com/office/drawing/2018/hyperlinkcolor" val="tx"/>
                    </a:ext>
                  </a:extLst>
                </a:hlinkClick>
              </a:rPr>
              <a:t>&lt;style&gt;</a:t>
            </a:r>
            <a:r>
              <a:rPr lang="en-US" sz="1300">
                <a:solidFill>
                  <a:schemeClr val="dk1"/>
                </a:solidFill>
              </a:rPr>
              <a:t> or </a:t>
            </a:r>
            <a:r>
              <a:rPr lang="en-US" sz="1300" u="sng">
                <a:solidFill>
                  <a:schemeClr val="dk1"/>
                </a:solidFill>
                <a:hlinkClick r:id="rId6">
                  <a:extLst>
                    <a:ext uri="{A12FA001-AC4F-418D-AE19-62706E023703}">
                      <ahyp:hlinkClr xmlns:ahyp="http://schemas.microsoft.com/office/drawing/2018/hyperlinkcolor" val="tx"/>
                    </a:ext>
                  </a:extLst>
                </a:hlinkClick>
              </a:rPr>
              <a:t>&lt;title&gt;</a:t>
            </a:r>
            <a:r>
              <a:rPr lang="en-US" sz="1300">
                <a:solidFill>
                  <a:schemeClr val="dk1"/>
                </a:solidFill>
              </a:rPr>
              <a:t>.</a:t>
            </a:r>
            <a:endParaRPr sz="1300">
              <a:solidFill>
                <a:schemeClr val="dk1"/>
              </a:solidFill>
            </a:endParaRPr>
          </a:p>
          <a:p>
            <a:pPr marL="457200" lvl="0" indent="-330200" algn="l" rtl="0">
              <a:spcBef>
                <a:spcPts val="0"/>
              </a:spcBef>
              <a:spcAft>
                <a:spcPts val="0"/>
              </a:spcAft>
              <a:buClr>
                <a:schemeClr val="dk1"/>
              </a:buClr>
              <a:buSzPts val="1600"/>
              <a:buChar char="●"/>
            </a:pPr>
            <a:r>
              <a:rPr lang="en-US" sz="1300" u="sng">
                <a:solidFill>
                  <a:schemeClr val="dk1"/>
                </a:solidFill>
                <a:hlinkClick r:id="rId8">
                  <a:extLst>
                    <a:ext uri="{A12FA001-AC4F-418D-AE19-62706E023703}">
                      <ahyp:hlinkClr xmlns:ahyp="http://schemas.microsoft.com/office/drawing/2018/hyperlinkcolor" val="tx"/>
                    </a:ext>
                  </a:extLst>
                </a:hlinkClick>
              </a:rPr>
              <a:t>&lt;style&gt;</a:t>
            </a:r>
            <a:r>
              <a:rPr lang="en-US" sz="1300">
                <a:solidFill>
                  <a:schemeClr val="dk1"/>
                </a:solidFill>
              </a:rPr>
              <a:t>The </a:t>
            </a:r>
            <a:r>
              <a:rPr lang="en-US" sz="1300" b="1">
                <a:solidFill>
                  <a:schemeClr val="dk1"/>
                </a:solidFill>
              </a:rPr>
              <a:t>HTML &lt;style&gt; element</a:t>
            </a:r>
            <a:r>
              <a:rPr lang="en-US" sz="1300">
                <a:solidFill>
                  <a:schemeClr val="dk1"/>
                </a:solidFill>
              </a:rPr>
              <a:t> contains style information for a document, or part of a document.</a:t>
            </a:r>
            <a:endParaRPr sz="1300">
              <a:solidFill>
                <a:schemeClr val="dk1"/>
              </a:solidFill>
            </a:endParaRPr>
          </a:p>
          <a:p>
            <a:pPr marL="457200" lvl="0" indent="-330200" algn="l" rtl="0">
              <a:spcBef>
                <a:spcPts val="0"/>
              </a:spcBef>
              <a:spcAft>
                <a:spcPts val="0"/>
              </a:spcAft>
              <a:buClr>
                <a:schemeClr val="dk1"/>
              </a:buClr>
              <a:buSzPts val="1600"/>
              <a:buChar char="●"/>
            </a:pPr>
            <a:r>
              <a:rPr lang="en-US" sz="1300" u="sng">
                <a:solidFill>
                  <a:schemeClr val="dk1"/>
                </a:solidFill>
                <a:hlinkClick r:id="rId6">
                  <a:extLst>
                    <a:ext uri="{A12FA001-AC4F-418D-AE19-62706E023703}">
                      <ahyp:hlinkClr xmlns:ahyp="http://schemas.microsoft.com/office/drawing/2018/hyperlinkcolor" val="tx"/>
                    </a:ext>
                  </a:extLst>
                </a:hlinkClick>
              </a:rPr>
              <a:t>&lt;title&gt;</a:t>
            </a:r>
            <a:r>
              <a:rPr lang="en-US" sz="1300">
                <a:solidFill>
                  <a:schemeClr val="dk1"/>
                </a:solidFill>
              </a:rPr>
              <a:t>The </a:t>
            </a:r>
            <a:r>
              <a:rPr lang="en-US" sz="1300" b="1">
                <a:solidFill>
                  <a:schemeClr val="dk1"/>
                </a:solidFill>
              </a:rPr>
              <a:t>HTML Title element</a:t>
            </a:r>
            <a:r>
              <a:rPr lang="en-US" sz="1300">
                <a:solidFill>
                  <a:schemeClr val="dk1"/>
                </a:solidFill>
              </a:rPr>
              <a:t> (</a:t>
            </a:r>
            <a:r>
              <a:rPr lang="en-US" sz="1300" b="1">
                <a:solidFill>
                  <a:schemeClr val="dk1"/>
                </a:solidFill>
              </a:rPr>
              <a:t>&lt;title&gt;</a:t>
            </a:r>
            <a:r>
              <a:rPr lang="en-US" sz="1300">
                <a:solidFill>
                  <a:schemeClr val="dk1"/>
                </a:solidFill>
              </a:rPr>
              <a:t>) defines the document's title that is shown in a </a:t>
            </a:r>
            <a:r>
              <a:rPr lang="en-US" sz="1300" u="sng">
                <a:solidFill>
                  <a:schemeClr val="dk1"/>
                </a:solidFill>
                <a:hlinkClick r:id="rId13">
                  <a:extLst>
                    <a:ext uri="{A12FA001-AC4F-418D-AE19-62706E023703}">
                      <ahyp:hlinkClr xmlns:ahyp="http://schemas.microsoft.com/office/drawing/2018/hyperlinkcolor" val="tx"/>
                    </a:ext>
                  </a:extLst>
                </a:hlinkClick>
              </a:rPr>
              <a:t>browser</a:t>
            </a:r>
            <a:r>
              <a:rPr lang="en-US" sz="1300">
                <a:solidFill>
                  <a:schemeClr val="dk1"/>
                </a:solidFill>
              </a:rPr>
              <a:t>'s title bar or a page's tab.</a:t>
            </a:r>
            <a:endParaRPr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881cbc57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The </a:t>
            </a:r>
            <a:r>
              <a:rPr lang="en-US" sz="1400">
                <a:solidFill>
                  <a:srgbClr val="DC143C"/>
                </a:solidFill>
                <a:highlight>
                  <a:srgbClr val="FFFFFF"/>
                </a:highlight>
                <a:latin typeface="Courier New"/>
                <a:ea typeface="Courier New"/>
                <a:cs typeface="Courier New"/>
                <a:sym typeface="Courier New"/>
              </a:rPr>
              <a:t>&lt;body&gt;</a:t>
            </a:r>
            <a:r>
              <a:rPr lang="en-US" sz="1400">
                <a:solidFill>
                  <a:schemeClr val="dk1"/>
                </a:solidFill>
                <a:highlight>
                  <a:srgbClr val="FFFFFF"/>
                </a:highlight>
                <a:latin typeface="Verdana"/>
                <a:ea typeface="Verdana"/>
                <a:cs typeface="Verdana"/>
                <a:sym typeface="Verdana"/>
              </a:rPr>
              <a:t> tag defines the document's body.</a:t>
            </a:r>
            <a:endParaRPr sz="140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The </a:t>
            </a:r>
            <a:r>
              <a:rPr lang="en-US" sz="1400">
                <a:solidFill>
                  <a:srgbClr val="DC143C"/>
                </a:solidFill>
                <a:highlight>
                  <a:srgbClr val="FFFFFF"/>
                </a:highlight>
                <a:latin typeface="Courier New"/>
                <a:ea typeface="Courier New"/>
                <a:cs typeface="Courier New"/>
                <a:sym typeface="Courier New"/>
              </a:rPr>
              <a:t>&lt;body&gt;</a:t>
            </a:r>
            <a:r>
              <a:rPr lang="en-US" sz="1400">
                <a:solidFill>
                  <a:schemeClr val="dk1"/>
                </a:solidFill>
                <a:highlight>
                  <a:srgbClr val="FFFFFF"/>
                </a:highlight>
                <a:latin typeface="Verdana"/>
                <a:ea typeface="Verdana"/>
                <a:cs typeface="Verdana"/>
                <a:sym typeface="Verdana"/>
              </a:rPr>
              <a:t> element contains all the contents of an HTML document, such as headings, paragraphs, images, hyperlinks, tables, lists, etc.</a:t>
            </a:r>
            <a:endParaRPr sz="140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Note: There can only be one </a:t>
            </a:r>
            <a:r>
              <a:rPr lang="en-US" sz="1400">
                <a:solidFill>
                  <a:srgbClr val="DC143C"/>
                </a:solidFill>
                <a:highlight>
                  <a:srgbClr val="FFFFFF"/>
                </a:highlight>
                <a:latin typeface="Courier New"/>
                <a:ea typeface="Courier New"/>
                <a:cs typeface="Courier New"/>
                <a:sym typeface="Courier New"/>
              </a:rPr>
              <a:t>&lt;body&gt;</a:t>
            </a:r>
            <a:r>
              <a:rPr lang="en-US" sz="1400">
                <a:solidFill>
                  <a:schemeClr val="dk1"/>
                </a:solidFill>
                <a:highlight>
                  <a:srgbClr val="FFFFFF"/>
                </a:highlight>
                <a:latin typeface="Verdana"/>
                <a:ea typeface="Verdana"/>
                <a:cs typeface="Verdana"/>
                <a:sym typeface="Verdana"/>
              </a:rPr>
              <a:t> element in an HTML document.</a:t>
            </a:r>
            <a:endParaRPr sz="1400">
              <a:solidFill>
                <a:schemeClr val="dk1"/>
              </a:solidFill>
              <a:highlight>
                <a:srgbClr val="FFFFFF"/>
              </a:highlight>
              <a:latin typeface="Verdana"/>
              <a:ea typeface="Verdana"/>
              <a:cs typeface="Verdana"/>
              <a:sym typeface="Verdana"/>
            </a:endParaRPr>
          </a:p>
          <a:p>
            <a:pPr marL="0" lvl="0" indent="0" algn="l" rtl="0">
              <a:spcBef>
                <a:spcPts val="1400"/>
              </a:spcBef>
              <a:spcAft>
                <a:spcPts val="0"/>
              </a:spcAft>
              <a:buNone/>
            </a:pPr>
            <a:endParaRPr sz="1400"/>
          </a:p>
        </p:txBody>
      </p:sp>
      <p:sp>
        <p:nvSpPr>
          <p:cNvPr id="1203" name="Google Shape;1203;g881cbc5799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88199b18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0" name="Google Shape;1210;g88199b18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500"/>
              <a:t>Now we will continue with a little more technical information.</a:t>
            </a:r>
            <a:endParaRPr sz="15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88199b185f_0_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88199b185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HTML elements cannot be nested. Is it true or false? Please let's answer it on Pear Deck.</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 This is a Pear Deck Multiple Choice Slide. Your current options are: A: True, B: False, </a:t>
            </a:r>
            <a:endParaRPr sz="1400"/>
          </a:p>
          <a:p>
            <a:pPr marL="0" lvl="0" indent="0" algn="l" rtl="0">
              <a:spcBef>
                <a:spcPts val="0"/>
              </a:spcBef>
              <a:spcAft>
                <a:spcPts val="0"/>
              </a:spcAft>
              <a:buNone/>
            </a:pPr>
            <a:r>
              <a:rPr lang="en-US" sz="1400"/>
              <a:t>🍐  To edit the type of question or choices, go back to the "Ask Students a Question" in the Pear Deck sidebar.</a:t>
            </a:r>
            <a:endParaRPr sz="1400"/>
          </a:p>
          <a:p>
            <a:pPr marL="0" lvl="0" indent="0" algn="l" rtl="0">
              <a:spcBef>
                <a:spcPts val="0"/>
              </a:spcBef>
              <a:spcAft>
                <a:spcPts val="0"/>
              </a:spcAft>
              <a:buNone/>
            </a:pP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500"/>
              <a:t>It’s necessary to remember how an HTML page living on a server is rendered on a browser. </a:t>
            </a:r>
            <a:endParaRPr sz="1500"/>
          </a:p>
          <a:p>
            <a:pPr marL="0" lvl="0" indent="0" algn="l" rtl="0">
              <a:lnSpc>
                <a:spcPct val="100000"/>
              </a:lnSpc>
              <a:spcBef>
                <a:spcPts val="0"/>
              </a:spcBef>
              <a:spcAft>
                <a:spcPts val="0"/>
              </a:spcAft>
              <a:buSzPts val="1400"/>
              <a:buNone/>
            </a:pPr>
            <a:r>
              <a:rPr lang="en-US" sz="1500"/>
              <a:t>What were the </a:t>
            </a:r>
            <a:r>
              <a:rPr lang="en-US" sz="1500">
                <a:solidFill>
                  <a:srgbClr val="FF0000"/>
                </a:solidFill>
              </a:rPr>
              <a:t>protocols </a:t>
            </a:r>
            <a:r>
              <a:rPr lang="en-US" sz="1500"/>
              <a:t>etc.</a:t>
            </a:r>
            <a:endParaRPr sz="15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88199b185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6" name="Google Shape;1226;g88199b185f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We will first explain a little theory and then practice. In the theory part, we will first discuss the HTML elements, then explain the tags and attributes.</a:t>
            </a:r>
            <a:endParaRPr sz="14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88199b185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3" name="Google Shape;1233;g88199b185f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Let's start our lesson with HTML elements.</a:t>
            </a:r>
            <a:endParaRPr sz="1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88199b185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9" name="Google Shape;1239;g88199b185f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t>HTML elements generally consist of an opening tag, a closing tag, and content.</a:t>
            </a:r>
            <a:endParaRPr sz="1400"/>
          </a:p>
          <a:p>
            <a:pPr marL="0" lvl="0" indent="0" algn="l" rtl="0">
              <a:lnSpc>
                <a:spcPct val="100000"/>
              </a:lnSpc>
              <a:spcBef>
                <a:spcPts val="0"/>
              </a:spcBef>
              <a:spcAft>
                <a:spcPts val="0"/>
              </a:spcAft>
              <a:buClr>
                <a:schemeClr val="dk1"/>
              </a:buClr>
              <a:buSzPts val="1100"/>
              <a:buFont typeface="Arial"/>
              <a:buNone/>
            </a:pPr>
            <a:r>
              <a:rPr lang="en-US" sz="1400"/>
              <a:t>In the example on the slide, the &lt;p&gt; opening tag is the closing tag with a slash &lt;/p&gt;, </a:t>
            </a:r>
            <a:endParaRPr sz="1400"/>
          </a:p>
          <a:p>
            <a:pPr marL="0" lvl="0" indent="0" algn="l" rtl="0">
              <a:lnSpc>
                <a:spcPct val="100000"/>
              </a:lnSpc>
              <a:spcBef>
                <a:spcPts val="0"/>
              </a:spcBef>
              <a:spcAft>
                <a:spcPts val="0"/>
              </a:spcAft>
              <a:buClr>
                <a:schemeClr val="dk1"/>
              </a:buClr>
              <a:buSzPts val="1100"/>
              <a:buFont typeface="Arial"/>
              <a:buNone/>
            </a:pPr>
            <a:r>
              <a:rPr lang="en-US" sz="1400"/>
              <a:t>and the phrase "This is a content" is content.</a:t>
            </a:r>
            <a:endParaRPr sz="1400"/>
          </a:p>
          <a:p>
            <a:pPr marL="0" lvl="0" indent="0" algn="l" rtl="0">
              <a:lnSpc>
                <a:spcPct val="100000"/>
              </a:lnSpc>
              <a:spcBef>
                <a:spcPts val="0"/>
              </a:spcBef>
              <a:spcAft>
                <a:spcPts val="0"/>
              </a:spcAft>
              <a:buClr>
                <a:schemeClr val="dk1"/>
              </a:buClr>
              <a:buSzPts val="1100"/>
              <a:buFont typeface="Arial"/>
              <a:buNone/>
            </a:pPr>
            <a:endParaRPr sz="1400"/>
          </a:p>
          <a:p>
            <a:pPr marL="0" lvl="0" indent="0" algn="l" rtl="0">
              <a:lnSpc>
                <a:spcPct val="100000"/>
              </a:lnSpc>
              <a:spcBef>
                <a:spcPts val="0"/>
              </a:spcBef>
              <a:spcAft>
                <a:spcPts val="0"/>
              </a:spcAft>
              <a:buClr>
                <a:schemeClr val="dk1"/>
              </a:buClr>
              <a:buSzPts val="1100"/>
              <a:buFont typeface="Arial"/>
              <a:buNone/>
            </a:pPr>
            <a:r>
              <a:rPr lang="en-US" sz="1400"/>
              <a:t>In the next picture, similarly, a paragraph element whose content is "Hello World" is seen.</a:t>
            </a:r>
            <a:endParaRPr sz="1400"/>
          </a:p>
          <a:p>
            <a:pPr marL="0" lvl="0" indent="0" algn="l" rtl="0">
              <a:lnSpc>
                <a:spcPct val="100000"/>
              </a:lnSpc>
              <a:spcBef>
                <a:spcPts val="0"/>
              </a:spcBef>
              <a:spcAft>
                <a:spcPts val="0"/>
              </a:spcAft>
              <a:buClr>
                <a:schemeClr val="dk1"/>
              </a:buClr>
              <a:buSzPts val="1100"/>
              <a:buFont typeface="Arial"/>
              <a:buNone/>
            </a:pPr>
            <a:endParaRPr sz="1400"/>
          </a:p>
          <a:p>
            <a:pPr marL="0" lvl="0" indent="0" algn="l" rtl="0">
              <a:lnSpc>
                <a:spcPct val="100000"/>
              </a:lnSpc>
              <a:spcBef>
                <a:spcPts val="0"/>
              </a:spcBef>
              <a:spcAft>
                <a:spcPts val="0"/>
              </a:spcAft>
              <a:buClr>
                <a:schemeClr val="dk1"/>
              </a:buClr>
              <a:buSzPts val="1100"/>
              <a:buFont typeface="Arial"/>
              <a:buNone/>
            </a:pPr>
            <a:endParaRPr sz="1400"/>
          </a:p>
          <a:p>
            <a:pPr marL="0" lvl="0" indent="0" algn="l" rtl="0">
              <a:lnSpc>
                <a:spcPct val="100000"/>
              </a:lnSpc>
              <a:spcBef>
                <a:spcPts val="0"/>
              </a:spcBef>
              <a:spcAft>
                <a:spcPts val="0"/>
              </a:spcAft>
              <a:buClr>
                <a:schemeClr val="dk1"/>
              </a:buClr>
              <a:buSzPts val="1100"/>
              <a:buFont typeface="Arial"/>
              <a:buNone/>
            </a:pPr>
            <a:r>
              <a:rPr lang="en-US" sz="1400"/>
              <a:t>HTML Elements</a:t>
            </a:r>
            <a:endParaRPr sz="1400"/>
          </a:p>
          <a:p>
            <a:pPr marL="0" lvl="0" indent="0" algn="l" rtl="0">
              <a:lnSpc>
                <a:spcPct val="100000"/>
              </a:lnSpc>
              <a:spcBef>
                <a:spcPts val="0"/>
              </a:spcBef>
              <a:spcAft>
                <a:spcPts val="0"/>
              </a:spcAft>
              <a:buClr>
                <a:schemeClr val="dk1"/>
              </a:buClr>
              <a:buSzPts val="1100"/>
              <a:buFont typeface="Arial"/>
              <a:buNone/>
            </a:pPr>
            <a:r>
              <a:rPr lang="en-US" sz="1400"/>
              <a:t>1) The HTML element starts with the start tag and ends with the end tag.</a:t>
            </a:r>
            <a:endParaRPr sz="1400"/>
          </a:p>
          <a:p>
            <a:pPr marL="0" lvl="0" indent="0" algn="l" rtl="0">
              <a:lnSpc>
                <a:spcPct val="100000"/>
              </a:lnSpc>
              <a:spcBef>
                <a:spcPts val="0"/>
              </a:spcBef>
              <a:spcAft>
                <a:spcPts val="0"/>
              </a:spcAft>
              <a:buClr>
                <a:schemeClr val="dk1"/>
              </a:buClr>
              <a:buSzPts val="1100"/>
              <a:buFont typeface="Arial"/>
              <a:buNone/>
            </a:pPr>
            <a:r>
              <a:rPr lang="en-US" sz="1400"/>
              <a:t>2) Everything between the start and end tags is called element contents.</a:t>
            </a:r>
            <a:endParaRPr sz="1400"/>
          </a:p>
          <a:p>
            <a:pPr marL="0" lvl="0" indent="0" algn="l" rtl="0">
              <a:lnSpc>
                <a:spcPct val="100000"/>
              </a:lnSpc>
              <a:spcBef>
                <a:spcPts val="0"/>
              </a:spcBef>
              <a:spcAft>
                <a:spcPts val="0"/>
              </a:spcAft>
              <a:buClr>
                <a:schemeClr val="dk1"/>
              </a:buClr>
              <a:buSzPts val="1100"/>
              <a:buFont typeface="Arial"/>
              <a:buNone/>
            </a:pPr>
            <a:r>
              <a:rPr lang="en-US" sz="1400"/>
              <a:t>3) Some HTML elements may contain empty content.</a:t>
            </a:r>
            <a:endParaRPr sz="1400"/>
          </a:p>
          <a:p>
            <a:pPr marL="0" lvl="0" indent="0" algn="l" rtl="0">
              <a:lnSpc>
                <a:spcPct val="100000"/>
              </a:lnSpc>
              <a:spcBef>
                <a:spcPts val="0"/>
              </a:spcBef>
              <a:spcAft>
                <a:spcPts val="0"/>
              </a:spcAft>
              <a:buClr>
                <a:schemeClr val="dk1"/>
              </a:buClr>
              <a:buSzPts val="1100"/>
              <a:buFont typeface="Arial"/>
              <a:buNone/>
            </a:pPr>
            <a:r>
              <a:rPr lang="en-US" sz="1400"/>
              <a:t>4) Most HTML elements have attributes.</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88199b185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7" name="Google Shape;1247;g88199b185f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HTML elements are nested in a structure we call nested.</a:t>
            </a:r>
            <a:endParaRPr sz="14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88199b185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3" name="Google Shape;1253;g88199b185f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Clr>
                <a:schemeClr val="dk1"/>
              </a:buClr>
              <a:buSzPts val="1100"/>
              <a:buFont typeface="Arial"/>
              <a:buNone/>
            </a:pPr>
            <a:r>
              <a:rPr lang="en-US" sz="1400"/>
              <a:t>Each HTML document consists of nested HTML elements. HTML elements can also be composed of other elements. </a:t>
            </a:r>
            <a:endParaRPr sz="1400"/>
          </a:p>
          <a:p>
            <a:pPr marL="0" lvl="0" indent="0" algn="l" rtl="0">
              <a:lnSpc>
                <a:spcPct val="115000"/>
              </a:lnSpc>
              <a:spcBef>
                <a:spcPts val="1100"/>
              </a:spcBef>
              <a:spcAft>
                <a:spcPts val="0"/>
              </a:spcAft>
              <a:buClr>
                <a:schemeClr val="dk1"/>
              </a:buClr>
              <a:buSzPts val="1100"/>
              <a:buFont typeface="Arial"/>
              <a:buNone/>
            </a:pPr>
            <a:r>
              <a:rPr lang="en-US" sz="1400"/>
              <a:t>In fact, it would not be wrong to say that all HTML documents consist of nested HTML elements.</a:t>
            </a:r>
            <a:endParaRPr sz="1400"/>
          </a:p>
          <a:p>
            <a:pPr marL="0" lvl="0" indent="0" algn="l" rtl="0">
              <a:lnSpc>
                <a:spcPct val="115000"/>
              </a:lnSpc>
              <a:spcBef>
                <a:spcPts val="1100"/>
              </a:spcBef>
              <a:spcAft>
                <a:spcPts val="0"/>
              </a:spcAft>
              <a:buClr>
                <a:schemeClr val="dk1"/>
              </a:buClr>
              <a:buSzPts val="1100"/>
              <a:buFont typeface="Arial"/>
              <a:buNone/>
            </a:pPr>
            <a:r>
              <a:rPr lang="en-US" sz="1400"/>
              <a:t>The HTML document on the slide consists of four HTML elements:</a:t>
            </a:r>
            <a:endParaRPr sz="1400"/>
          </a:p>
          <a:p>
            <a:pPr marL="0" lvl="0" indent="0" algn="l" rtl="0">
              <a:lnSpc>
                <a:spcPct val="115000"/>
              </a:lnSpc>
              <a:spcBef>
                <a:spcPts val="1100"/>
              </a:spcBef>
              <a:spcAft>
                <a:spcPts val="0"/>
              </a:spcAft>
              <a:buClr>
                <a:schemeClr val="dk1"/>
              </a:buClr>
              <a:buSzPts val="1100"/>
              <a:buFont typeface="Arial"/>
              <a:buNone/>
            </a:pPr>
            <a:r>
              <a:rPr lang="en-US" sz="1400"/>
              <a:t>The first element in the example is the &lt;html&gt; element and defines the entire document.</a:t>
            </a:r>
            <a:endParaRPr sz="1400"/>
          </a:p>
          <a:p>
            <a:pPr marL="0" lvl="0" indent="0" algn="l" rtl="0">
              <a:lnSpc>
                <a:spcPct val="115000"/>
              </a:lnSpc>
              <a:spcBef>
                <a:spcPts val="1100"/>
              </a:spcBef>
              <a:spcAft>
                <a:spcPts val="0"/>
              </a:spcAft>
              <a:buClr>
                <a:schemeClr val="dk1"/>
              </a:buClr>
              <a:buSzPts val="1100"/>
              <a:buFont typeface="Arial"/>
              <a:buNone/>
            </a:pPr>
            <a:r>
              <a:rPr lang="en-US" sz="1400"/>
              <a:t>All elements up to the closing &lt;/html&gt; make up the content of the &lt;html&gt; element.</a:t>
            </a:r>
            <a:endParaRPr sz="1400"/>
          </a:p>
          <a:p>
            <a:pPr marL="0" lvl="0" indent="0" algn="l" rtl="0">
              <a:lnSpc>
                <a:spcPct val="115000"/>
              </a:lnSpc>
              <a:spcBef>
                <a:spcPts val="1100"/>
              </a:spcBef>
              <a:spcAft>
                <a:spcPts val="0"/>
              </a:spcAft>
              <a:buClr>
                <a:schemeClr val="dk1"/>
              </a:buClr>
              <a:buSzPts val="1100"/>
              <a:buFont typeface="Arial"/>
              <a:buNone/>
            </a:pPr>
            <a:r>
              <a:rPr lang="en-US" sz="1400"/>
              <a:t>&lt;body&gt; is the second element.</a:t>
            </a:r>
            <a:endParaRPr sz="1400"/>
          </a:p>
          <a:p>
            <a:pPr marL="0" lvl="0" indent="0" algn="l" rtl="0">
              <a:lnSpc>
                <a:spcPct val="115000"/>
              </a:lnSpc>
              <a:spcBef>
                <a:spcPts val="1100"/>
              </a:spcBef>
              <a:spcAft>
                <a:spcPts val="0"/>
              </a:spcAft>
              <a:buClr>
                <a:schemeClr val="dk1"/>
              </a:buClr>
              <a:buSzPts val="1100"/>
              <a:buFont typeface="Arial"/>
              <a:buNone/>
            </a:pPr>
            <a:r>
              <a:rPr lang="en-US" sz="1400"/>
              <a:t>&lt;h1&gt; and &lt;p&gt; are the third and fourth innermost elements. The content of these elements is the text between the tags.</a:t>
            </a:r>
            <a:endParaRPr sz="1400"/>
          </a:p>
          <a:p>
            <a:pPr marL="0" lvl="0" indent="0" algn="l" rtl="0">
              <a:lnSpc>
                <a:spcPct val="115000"/>
              </a:lnSpc>
              <a:spcBef>
                <a:spcPts val="1100"/>
              </a:spcBef>
              <a:spcAft>
                <a:spcPts val="1100"/>
              </a:spcAft>
              <a:buNone/>
            </a:pPr>
            <a:endParaRPr sz="14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88199b185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2" name="Google Shape;1262;g88199b185f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b="1">
                <a:solidFill>
                  <a:srgbClr val="FF0000"/>
                </a:solidFill>
              </a:rPr>
              <a:t>TIP : Display how to create html custom snippets in VSCode</a:t>
            </a:r>
            <a:endParaRPr sz="1400" b="1">
              <a:solidFill>
                <a:srgbClr val="FF0000"/>
              </a:solidFill>
            </a:endParaRPr>
          </a:p>
          <a:p>
            <a:pPr marL="0" lvl="0" indent="0" algn="l" rtl="0">
              <a:spcBef>
                <a:spcPts val="0"/>
              </a:spcBef>
              <a:spcAft>
                <a:spcPts val="0"/>
              </a:spcAft>
              <a:buClr>
                <a:schemeClr val="dk1"/>
              </a:buClr>
              <a:buSzPts val="1100"/>
              <a:buFont typeface="Arial"/>
              <a:buNone/>
            </a:pPr>
            <a:r>
              <a:rPr lang="en-US" sz="1400">
                <a:solidFill>
                  <a:schemeClr val="dk1"/>
                </a:solidFill>
              </a:rPr>
              <a:t>View\Command Palette\Configure User Snippets\html</a:t>
            </a: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rPr>
              <a:t>v_htmldefault</a:t>
            </a:r>
            <a:endParaRPr sz="1400">
              <a:solidFill>
                <a:schemeClr val="dk1"/>
              </a:solidFill>
            </a:endParaRPr>
          </a:p>
          <a:p>
            <a:pPr marL="0" lvl="0" indent="0" algn="l" rtl="0">
              <a:spcBef>
                <a:spcPts val="0"/>
              </a:spcBef>
              <a:spcAft>
                <a:spcPts val="0"/>
              </a:spcAft>
              <a:buSzPts val="1100"/>
              <a:buNone/>
            </a:pPr>
            <a:r>
              <a:rPr lang="en-US" sz="1400">
                <a:solidFill>
                  <a:schemeClr val="dk1"/>
                </a:solidFill>
              </a:rPr>
              <a:t>After format the document from common palette</a:t>
            </a:r>
            <a:endParaRPr sz="1400">
              <a:solidFill>
                <a:schemeClr val="dk1"/>
              </a:solidFill>
            </a:endParaRPr>
          </a:p>
          <a:p>
            <a:pPr marL="0" lvl="0" indent="0" algn="l" rtl="0">
              <a:spcBef>
                <a:spcPts val="0"/>
              </a:spcBef>
              <a:spcAft>
                <a:spcPts val="0"/>
              </a:spcAft>
              <a:buSzPts val="1100"/>
              <a:buNone/>
            </a:pPr>
            <a:endParaRPr sz="1400">
              <a:solidFill>
                <a:schemeClr val="dk1"/>
              </a:solidFill>
            </a:endParaRPr>
          </a:p>
          <a:p>
            <a:pPr marL="0" lvl="0" indent="0" algn="l" rtl="0">
              <a:spcBef>
                <a:spcPts val="0"/>
              </a:spcBef>
              <a:spcAft>
                <a:spcPts val="0"/>
              </a:spcAft>
              <a:buSzPts val="1100"/>
              <a:buNone/>
            </a:pPr>
            <a:r>
              <a:rPr lang="en-US" sz="1400" b="1">
                <a:solidFill>
                  <a:srgbClr val="FF0000"/>
                </a:solidFill>
              </a:rPr>
              <a:t>TIP : Using extensions related with snippets: </a:t>
            </a:r>
            <a:endParaRPr sz="1400" b="1">
              <a:solidFill>
                <a:srgbClr val="FF0000"/>
              </a:solidFill>
            </a:endParaRPr>
          </a:p>
          <a:p>
            <a:pPr marL="0" lvl="0" indent="0" algn="l" rtl="0">
              <a:spcBef>
                <a:spcPts val="0"/>
              </a:spcBef>
              <a:spcAft>
                <a:spcPts val="0"/>
              </a:spcAft>
              <a:buClr>
                <a:schemeClr val="dk1"/>
              </a:buClr>
              <a:buSzPts val="1100"/>
              <a:buFont typeface="Arial"/>
              <a:buNone/>
            </a:pPr>
            <a:r>
              <a:rPr lang="en-US" sz="1400">
                <a:solidFill>
                  <a:schemeClr val="dk1"/>
                </a:solidFill>
              </a:rPr>
              <a:t>From the extensions menu type : @category:"snippets"</a:t>
            </a:r>
            <a:endParaRPr sz="1400">
              <a:solidFill>
                <a:schemeClr val="dk1"/>
              </a:solidFill>
            </a:endParaRPr>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r>
              <a:rPr lang="en-US" sz="1400"/>
              <a:t>There are also empty HTML elements in addition to the elements with its own content.</a:t>
            </a:r>
            <a:endParaRPr sz="1400"/>
          </a:p>
          <a:p>
            <a:pPr marL="0" lvl="0" indent="0" algn="l" rtl="0">
              <a:spcBef>
                <a:spcPts val="0"/>
              </a:spcBef>
              <a:spcAft>
                <a:spcPts val="0"/>
              </a:spcAft>
              <a:buClr>
                <a:schemeClr val="dk1"/>
              </a:buClr>
              <a:buSzPts val="1100"/>
              <a:buFont typeface="Arial"/>
              <a:buNone/>
            </a:pPr>
            <a:r>
              <a:rPr lang="en-US" sz="1400" b="1">
                <a:solidFill>
                  <a:schemeClr val="dk1"/>
                </a:solidFill>
              </a:rPr>
              <a:t>br </a:t>
            </a:r>
            <a:endParaRPr sz="1400" b="1">
              <a:solidFill>
                <a:schemeClr val="dk1"/>
              </a:solidFill>
            </a:endParaRPr>
          </a:p>
          <a:p>
            <a:pPr marL="0" lvl="0" indent="0" algn="l" rtl="0">
              <a:spcBef>
                <a:spcPts val="0"/>
              </a:spcBef>
              <a:spcAft>
                <a:spcPts val="0"/>
              </a:spcAft>
              <a:buClr>
                <a:schemeClr val="dk1"/>
              </a:buClr>
              <a:buSzPts val="1100"/>
              <a:buFont typeface="Arial"/>
              <a:buNone/>
            </a:pPr>
            <a:r>
              <a:rPr lang="en-US" sz="1400" b="1">
                <a:solidFill>
                  <a:schemeClr val="dk1"/>
                </a:solidFill>
              </a:rPr>
              <a:t>hr</a:t>
            </a:r>
            <a:endParaRPr sz="1400" b="1">
              <a:solidFill>
                <a:schemeClr val="dk1"/>
              </a:solidFill>
            </a:endParaRPr>
          </a:p>
          <a:p>
            <a:pPr marL="0" lvl="0" indent="0" algn="l" rtl="0">
              <a:spcBef>
                <a:spcPts val="0"/>
              </a:spcBef>
              <a:spcAft>
                <a:spcPts val="0"/>
              </a:spcAft>
              <a:buSzPts val="1100"/>
              <a:buNone/>
            </a:pPr>
            <a:r>
              <a:rPr lang="en-US" sz="1400" b="1">
                <a:solidFill>
                  <a:schemeClr val="dk1"/>
                </a:solidFill>
              </a:rPr>
              <a:t>img</a:t>
            </a:r>
            <a:endParaRPr sz="1400"/>
          </a:p>
          <a:p>
            <a:pPr marL="0" lvl="0" indent="0" algn="l" rtl="0">
              <a:spcBef>
                <a:spcPts val="0"/>
              </a:spcBef>
              <a:spcAft>
                <a:spcPts val="0"/>
              </a:spcAft>
              <a:buSzPts val="1100"/>
              <a:buNone/>
            </a:pPr>
            <a:endParaRPr sz="1400"/>
          </a:p>
          <a:p>
            <a:pPr marL="0" lvl="0" indent="0" algn="l" rtl="0">
              <a:spcBef>
                <a:spcPts val="0"/>
              </a:spcBef>
              <a:spcAft>
                <a:spcPts val="0"/>
              </a:spcAft>
              <a:buSzPts val="1100"/>
              <a:buNone/>
            </a:pPr>
            <a:r>
              <a:rPr lang="en-US" sz="1400" b="1">
                <a:solidFill>
                  <a:srgbClr val="FF0000"/>
                </a:solidFill>
              </a:rPr>
              <a:t>Using Github to share code : </a:t>
            </a:r>
            <a:endParaRPr sz="1400" b="1">
              <a:solidFill>
                <a:srgbClr val="FF0000"/>
              </a:solidFill>
            </a:endParaRPr>
          </a:p>
          <a:p>
            <a:pPr marL="0" lvl="0" indent="0" algn="l" rtl="0">
              <a:spcBef>
                <a:spcPts val="0"/>
              </a:spcBef>
              <a:spcAft>
                <a:spcPts val="0"/>
              </a:spcAft>
              <a:buSzPts val="1100"/>
              <a:buNone/>
            </a:pPr>
            <a:r>
              <a:rPr lang="en-US" sz="1400" u="sng">
                <a:solidFill>
                  <a:schemeClr val="hlink"/>
                </a:solidFill>
                <a:hlinkClick r:id="rId3"/>
              </a:rPr>
              <a:t>https://github.com/v76s/Clarusway/blob/master/HTML%20CSS%20Javascript/Empty%20Html%20Elements.html</a:t>
            </a:r>
            <a:endParaRPr sz="1400"/>
          </a:p>
          <a:p>
            <a:pPr marL="0" lvl="0" indent="0" algn="l" rtl="0">
              <a:spcBef>
                <a:spcPts val="0"/>
              </a:spcBef>
              <a:spcAft>
                <a:spcPts val="0"/>
              </a:spcAft>
              <a:buSzPts val="1100"/>
              <a:buNone/>
            </a:pPr>
            <a:endParaRPr sz="1400"/>
          </a:p>
          <a:p>
            <a:pPr marL="0" lvl="0" indent="0" algn="l" rtl="0">
              <a:spcBef>
                <a:spcPts val="0"/>
              </a:spcBef>
              <a:spcAft>
                <a:spcPts val="0"/>
              </a:spcAft>
              <a:buSzPts val="1100"/>
              <a:buNone/>
            </a:pPr>
            <a:endParaRPr sz="1400"/>
          </a:p>
          <a:p>
            <a:pPr marL="0" lvl="0" indent="0" algn="l" rtl="0">
              <a:spcBef>
                <a:spcPts val="0"/>
              </a:spcBef>
              <a:spcAft>
                <a:spcPts val="0"/>
              </a:spcAft>
              <a:buSzPts val="1100"/>
              <a:buNone/>
            </a:pPr>
            <a:r>
              <a:rPr lang="en-US" sz="1400"/>
              <a:t>D:\Repositories\V76s\Clarusway\HTML CSS Javascript\Empty Html Elements.html</a:t>
            </a:r>
            <a:endParaRPr sz="1400"/>
          </a:p>
          <a:p>
            <a:pPr marL="0" lvl="0" indent="0" algn="l" rtl="0">
              <a:spcBef>
                <a:spcPts val="0"/>
              </a:spcBef>
              <a:spcAft>
                <a:spcPts val="0"/>
              </a:spcAft>
              <a:buSzPts val="1100"/>
              <a:buNone/>
            </a:pPr>
            <a:endParaRPr sz="14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88199b185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9" name="Google Shape;1269;g88199b185f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b="1"/>
              <a:t>If an element has no content of its own, it is called an empty element. Empty HTML elements do not have closing tags.</a:t>
            </a:r>
            <a:endParaRPr sz="1400" b="1"/>
          </a:p>
          <a:p>
            <a:pPr marL="0" lvl="0" indent="0" algn="l" rtl="0">
              <a:lnSpc>
                <a:spcPct val="100000"/>
              </a:lnSpc>
              <a:spcBef>
                <a:spcPts val="0"/>
              </a:spcBef>
              <a:spcAft>
                <a:spcPts val="0"/>
              </a:spcAft>
              <a:buClr>
                <a:schemeClr val="dk1"/>
              </a:buClr>
              <a:buSzPts val="1100"/>
              <a:buFont typeface="Arial"/>
              <a:buNone/>
            </a:pPr>
            <a:endParaRPr sz="1400" b="1"/>
          </a:p>
          <a:p>
            <a:pPr marL="0" lvl="0" indent="0" algn="l" rtl="0">
              <a:lnSpc>
                <a:spcPct val="100000"/>
              </a:lnSpc>
              <a:spcBef>
                <a:spcPts val="0"/>
              </a:spcBef>
              <a:spcAft>
                <a:spcPts val="0"/>
              </a:spcAft>
              <a:buClr>
                <a:schemeClr val="dk1"/>
              </a:buClr>
              <a:buSzPts val="1100"/>
              <a:buFont typeface="Arial"/>
              <a:buNone/>
            </a:pPr>
            <a:r>
              <a:rPr lang="en-US" sz="1400" b="1"/>
              <a:t>The &lt;br&gt; element seen in the slide is an empty element.</a:t>
            </a:r>
            <a:endParaRPr sz="1400" b="1"/>
          </a:p>
          <a:p>
            <a:pPr marL="0" lvl="0" indent="0" algn="l" rtl="0">
              <a:lnSpc>
                <a:spcPct val="100000"/>
              </a:lnSpc>
              <a:spcBef>
                <a:spcPts val="0"/>
              </a:spcBef>
              <a:spcAft>
                <a:spcPts val="0"/>
              </a:spcAft>
              <a:buClr>
                <a:schemeClr val="dk1"/>
              </a:buClr>
              <a:buSzPts val="1100"/>
              <a:buFont typeface="Arial"/>
              <a:buNone/>
            </a:pPr>
            <a:r>
              <a:rPr lang="en-US" sz="1400" b="1"/>
              <a:t>Other empty elements are: </a:t>
            </a:r>
            <a:endParaRPr sz="1400" b="1"/>
          </a:p>
          <a:p>
            <a:pPr marL="0" lvl="0" indent="0" algn="l" rtl="0">
              <a:lnSpc>
                <a:spcPct val="100000"/>
              </a:lnSpc>
              <a:spcBef>
                <a:spcPts val="0"/>
              </a:spcBef>
              <a:spcAft>
                <a:spcPts val="0"/>
              </a:spcAft>
              <a:buClr>
                <a:schemeClr val="dk1"/>
              </a:buClr>
              <a:buSzPts val="1100"/>
              <a:buFont typeface="Arial"/>
              <a:buNone/>
            </a:pPr>
            <a:r>
              <a:rPr lang="en-US" sz="1400" b="1"/>
              <a:t>br </a:t>
            </a:r>
            <a:endParaRPr sz="1400" b="1"/>
          </a:p>
          <a:p>
            <a:pPr marL="0" lvl="0" indent="0" algn="l" rtl="0">
              <a:lnSpc>
                <a:spcPct val="100000"/>
              </a:lnSpc>
              <a:spcBef>
                <a:spcPts val="0"/>
              </a:spcBef>
              <a:spcAft>
                <a:spcPts val="0"/>
              </a:spcAft>
              <a:buClr>
                <a:schemeClr val="dk1"/>
              </a:buClr>
              <a:buSzPts val="1100"/>
              <a:buFont typeface="Arial"/>
              <a:buNone/>
            </a:pPr>
            <a:r>
              <a:rPr lang="en-US" sz="1400" b="1"/>
              <a:t>hr</a:t>
            </a:r>
            <a:endParaRPr sz="1400" b="1"/>
          </a:p>
          <a:p>
            <a:pPr marL="0" lvl="0" indent="0" algn="l" rtl="0">
              <a:lnSpc>
                <a:spcPct val="100000"/>
              </a:lnSpc>
              <a:spcBef>
                <a:spcPts val="0"/>
              </a:spcBef>
              <a:spcAft>
                <a:spcPts val="0"/>
              </a:spcAft>
              <a:buClr>
                <a:schemeClr val="dk1"/>
              </a:buClr>
              <a:buSzPts val="1100"/>
              <a:buFont typeface="Arial"/>
              <a:buNone/>
            </a:pPr>
            <a:r>
              <a:rPr lang="en-US" sz="1400" b="1"/>
              <a:t>img</a:t>
            </a:r>
            <a:endParaRPr sz="1400" b="1"/>
          </a:p>
          <a:p>
            <a:pPr marL="0" lvl="0" indent="0" algn="l" rtl="0">
              <a:lnSpc>
                <a:spcPct val="100000"/>
              </a:lnSpc>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b="1">
                <a:solidFill>
                  <a:srgbClr val="FF0000"/>
                </a:solidFill>
              </a:rPr>
              <a:t>Using Github to share code : </a:t>
            </a:r>
            <a:endParaRPr sz="1400" b="1">
              <a:solidFill>
                <a:srgbClr val="FF0000"/>
              </a:solidFill>
            </a:endParaRPr>
          </a:p>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https://github.com/v76s/Clarusway/blob/master/HTML%20CSS%20Javascript/Empty%20Html%20Elements.html</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rPr>
              <a:t>C:\ClarusWay\ClassRepo\Practice\HTML - CSS\Empty Html Elements.html</a:t>
            </a:r>
            <a:endParaRPr sz="14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88199b185f_0_6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88199b185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What is the content of the &lt;body&gt; element in the HTML code shown on the slide? </a:t>
            </a:r>
            <a:endParaRPr sz="1400"/>
          </a:p>
          <a:p>
            <a:pPr marL="0" lvl="0" indent="0" algn="l" rtl="0">
              <a:spcBef>
                <a:spcPts val="0"/>
              </a:spcBef>
              <a:spcAft>
                <a:spcPts val="0"/>
              </a:spcAft>
              <a:buNone/>
            </a:pPr>
            <a:r>
              <a:rPr lang="en-US" sz="1400"/>
              <a:t>Please specify on Pear Deck.</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 This is a Pear Deck Text Slide </a:t>
            </a:r>
            <a:endParaRPr sz="1400"/>
          </a:p>
          <a:p>
            <a:pPr marL="0" lvl="0" indent="0" algn="l" rtl="0">
              <a:spcBef>
                <a:spcPts val="0"/>
              </a:spcBef>
              <a:spcAft>
                <a:spcPts val="0"/>
              </a:spcAft>
              <a:buNone/>
            </a:pPr>
            <a:r>
              <a:rPr lang="en-US" sz="1400"/>
              <a:t>🍐 To edit the type of question, go back to the "Ask Students a Question" in the Pear Deck sidebar.</a:t>
            </a:r>
            <a:endParaRPr sz="1400"/>
          </a:p>
          <a:p>
            <a:pPr marL="0" lvl="0" indent="0" algn="l" rtl="0">
              <a:spcBef>
                <a:spcPts val="0"/>
              </a:spcBef>
              <a:spcAft>
                <a:spcPts val="0"/>
              </a:spcAft>
              <a:buNone/>
            </a:pPr>
            <a:endParaRPr sz="14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88199b185f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7" name="Google Shape;1287;g88199b185f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Now let's briefly touch on HTML tags.</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r>
              <a:rPr lang="en-US" sz="1400" b="1">
                <a:solidFill>
                  <a:srgbClr val="FF0000"/>
                </a:solidFill>
              </a:rPr>
              <a:t>Practice : </a:t>
            </a:r>
            <a:endParaRPr sz="1400" b="1">
              <a:solidFill>
                <a:srgbClr val="FF0000"/>
              </a:solidFill>
            </a:endParaRPr>
          </a:p>
          <a:p>
            <a:pPr marL="0" lvl="0" indent="0" algn="l" rtl="0">
              <a:lnSpc>
                <a:spcPct val="100000"/>
              </a:lnSpc>
              <a:spcBef>
                <a:spcPts val="0"/>
              </a:spcBef>
              <a:spcAft>
                <a:spcPts val="0"/>
              </a:spcAft>
              <a:buSzPts val="1400"/>
              <a:buNone/>
            </a:pPr>
            <a:r>
              <a:rPr lang="en-US" sz="1400"/>
              <a:t>D:\Repositories\V76s\Clarusway\HTML CSS Javascript\Basic Html Tags.html</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https://github.com/v76s/Clarusway/blob/master/HTML%20CSS%20Javascript/Basic%20Html%20Tags.html</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88199b185f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4" name="Google Shape;1294;g88199b185f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400"/>
              <a:t>HTML tags have always been important in the history of Web design. </a:t>
            </a:r>
            <a:endParaRPr sz="1400"/>
          </a:p>
          <a:p>
            <a:pPr marL="0" lvl="0" indent="0" algn="just" rtl="0">
              <a:spcBef>
                <a:spcPts val="0"/>
              </a:spcBef>
              <a:spcAft>
                <a:spcPts val="0"/>
              </a:spcAft>
              <a:buClr>
                <a:schemeClr val="dk1"/>
              </a:buClr>
              <a:buSzPts val="1100"/>
              <a:buFont typeface="Arial"/>
              <a:buNone/>
            </a:pPr>
            <a:r>
              <a:rPr lang="en-US" sz="1400"/>
              <a:t>In the early days of the World Wide Web, most of the Web code consisted of these elements.</a:t>
            </a:r>
            <a:endParaRPr sz="1400"/>
          </a:p>
          <a:p>
            <a:pPr marL="0" lvl="0" indent="0" algn="just" rtl="0">
              <a:spcBef>
                <a:spcPts val="0"/>
              </a:spcBef>
              <a:spcAft>
                <a:spcPts val="0"/>
              </a:spcAft>
              <a:buClr>
                <a:schemeClr val="dk1"/>
              </a:buClr>
              <a:buSzPts val="1100"/>
              <a:buFont typeface="Arial"/>
              <a:buNone/>
            </a:pPr>
            <a:endParaRPr sz="1400"/>
          </a:p>
          <a:p>
            <a:pPr marL="0" lvl="0" indent="0" algn="just" rtl="0">
              <a:spcBef>
                <a:spcPts val="0"/>
              </a:spcBef>
              <a:spcAft>
                <a:spcPts val="0"/>
              </a:spcAft>
              <a:buClr>
                <a:schemeClr val="dk1"/>
              </a:buClr>
              <a:buSzPts val="1100"/>
              <a:buFont typeface="Arial"/>
              <a:buNone/>
            </a:pPr>
            <a:r>
              <a:rPr lang="en-US" sz="1400"/>
              <a:t>We can define HTML tags, which we can also call tags, as a command line consisting</a:t>
            </a:r>
            <a:endParaRPr sz="1400"/>
          </a:p>
          <a:p>
            <a:pPr marL="0" lvl="0" indent="0" algn="just" rtl="0">
              <a:spcBef>
                <a:spcPts val="0"/>
              </a:spcBef>
              <a:spcAft>
                <a:spcPts val="0"/>
              </a:spcAft>
              <a:buClr>
                <a:schemeClr val="dk1"/>
              </a:buClr>
              <a:buSzPts val="1100"/>
              <a:buFont typeface="Arial"/>
              <a:buNone/>
            </a:pPr>
            <a:r>
              <a:rPr lang="en-US" sz="1400"/>
              <a:t> of a series of characters and formatted to create the web page. </a:t>
            </a:r>
            <a:endParaRPr sz="1400"/>
          </a:p>
          <a:p>
            <a:pPr marL="0" lvl="0" indent="0" algn="just" rtl="0">
              <a:spcBef>
                <a:spcPts val="0"/>
              </a:spcBef>
              <a:spcAft>
                <a:spcPts val="0"/>
              </a:spcAft>
              <a:buClr>
                <a:schemeClr val="dk1"/>
              </a:buClr>
              <a:buSzPts val="1100"/>
              <a:buFont typeface="Arial"/>
              <a:buNone/>
            </a:pPr>
            <a:r>
              <a:rPr lang="en-US" sz="1400"/>
              <a:t>Tags that form the core of HTML are commands that create the visual structure of web pages and are read by browsers.</a:t>
            </a:r>
            <a:endParaRPr sz="1400"/>
          </a:p>
          <a:p>
            <a:pPr marL="0" lvl="0" indent="0" algn="just" rtl="0">
              <a:spcBef>
                <a:spcPts val="0"/>
              </a:spcBef>
              <a:spcAft>
                <a:spcPts val="0"/>
              </a:spcAft>
              <a:buClr>
                <a:schemeClr val="dk1"/>
              </a:buClr>
              <a:buSzPts val="1100"/>
              <a:buFont typeface="Arial"/>
              <a:buNone/>
            </a:pPr>
            <a:endParaRPr sz="1400"/>
          </a:p>
          <a:p>
            <a:pPr marL="0" lvl="0" indent="0" algn="just" rtl="0">
              <a:spcBef>
                <a:spcPts val="0"/>
              </a:spcBef>
              <a:spcAft>
                <a:spcPts val="0"/>
              </a:spcAft>
              <a:buClr>
                <a:schemeClr val="dk1"/>
              </a:buClr>
              <a:buSzPts val="1100"/>
              <a:buFont typeface="Arial"/>
              <a:buNone/>
            </a:pPr>
            <a:r>
              <a:rPr lang="en-US" sz="1400"/>
              <a:t>HTML tags are placed between angle brackets, ie greater-less than signs. </a:t>
            </a:r>
            <a:endParaRPr sz="1400"/>
          </a:p>
          <a:p>
            <a:pPr marL="0" lvl="0" indent="0" algn="just" rtl="0">
              <a:spcBef>
                <a:spcPts val="0"/>
              </a:spcBef>
              <a:spcAft>
                <a:spcPts val="0"/>
              </a:spcAft>
              <a:buClr>
                <a:schemeClr val="dk1"/>
              </a:buClr>
              <a:buSzPts val="1100"/>
              <a:buFont typeface="Arial"/>
              <a:buNone/>
            </a:pPr>
            <a:r>
              <a:rPr lang="en-US" sz="1400"/>
              <a:t>Tag names that appear as abbreviations or words briefly indicate what the related tag works.</a:t>
            </a:r>
            <a:endParaRPr sz="1400"/>
          </a:p>
          <a:p>
            <a:pPr marL="0" lvl="0" indent="0" algn="just" rtl="0">
              <a:spcBef>
                <a:spcPts val="0"/>
              </a:spcBef>
              <a:spcAft>
                <a:spcPts val="0"/>
              </a:spcAft>
              <a:buNone/>
            </a:pPr>
            <a:endParaRPr sz="1400"/>
          </a:p>
          <a:p>
            <a:pPr marL="0" lvl="0" indent="0" algn="just" rtl="0">
              <a:spcBef>
                <a:spcPts val="0"/>
              </a:spcBef>
              <a:spcAft>
                <a:spcPts val="0"/>
              </a:spcAft>
              <a:buNone/>
            </a:pPr>
            <a:r>
              <a:rPr lang="en-US" sz="1400" b="1">
                <a:solidFill>
                  <a:srgbClr val="FF0000"/>
                </a:solidFill>
              </a:rPr>
              <a:t>Practice :  </a:t>
            </a:r>
            <a:endParaRPr sz="1400" b="1">
              <a:solidFill>
                <a:srgbClr val="FF0000"/>
              </a:solidFill>
            </a:endParaRPr>
          </a:p>
          <a:p>
            <a:pPr marL="0" lvl="0" indent="0" algn="just" rtl="0">
              <a:spcBef>
                <a:spcPts val="0"/>
              </a:spcBef>
              <a:spcAft>
                <a:spcPts val="0"/>
              </a:spcAft>
              <a:buNone/>
            </a:pPr>
            <a:r>
              <a:rPr lang="en-US" sz="1400" b="1" u="sng">
                <a:solidFill>
                  <a:schemeClr val="hlink"/>
                </a:solidFill>
                <a:hlinkClick r:id="rId3"/>
              </a:rPr>
              <a:t>https://github.com/v76s/Clarusway/blob/master/HTML%20CSS%20Javascript/Text%20formatting%20attributes.html</a:t>
            </a:r>
            <a:endParaRPr sz="1400" b="1">
              <a:solidFill>
                <a:srgbClr val="FF0000"/>
              </a:solidFill>
            </a:endParaRPr>
          </a:p>
          <a:p>
            <a:pPr marL="0" lvl="0" indent="0" algn="just" rtl="0">
              <a:spcBef>
                <a:spcPts val="0"/>
              </a:spcBef>
              <a:spcAft>
                <a:spcPts val="0"/>
              </a:spcAft>
              <a:buNone/>
            </a:pPr>
            <a:endParaRPr sz="1400" b="1">
              <a:solidFill>
                <a:srgbClr val="FF0000"/>
              </a:solidFill>
            </a:endParaRPr>
          </a:p>
          <a:p>
            <a:pPr marL="0" lvl="0" indent="0" algn="just" rtl="0">
              <a:spcBef>
                <a:spcPts val="0"/>
              </a:spcBef>
              <a:spcAft>
                <a:spcPts val="0"/>
              </a:spcAft>
              <a:buNone/>
            </a:pPr>
            <a:endParaRPr sz="1400" b="1">
              <a:solidFill>
                <a:srgbClr val="FF0000"/>
              </a:solidFill>
            </a:endParaRPr>
          </a:p>
          <a:p>
            <a:pPr marL="0" lvl="0" indent="0" algn="just" rtl="0">
              <a:spcBef>
                <a:spcPts val="0"/>
              </a:spcBef>
              <a:spcAft>
                <a:spcPts val="0"/>
              </a:spcAft>
              <a:buNone/>
            </a:pPr>
            <a:r>
              <a:rPr lang="en-US" sz="1400" b="1">
                <a:solidFill>
                  <a:srgbClr val="FF0000"/>
                </a:solidFill>
              </a:rPr>
              <a:t>D:\Repositories\V76s\Clarusway\HTML CSS Javascript\Text formatting attributes.html</a:t>
            </a:r>
            <a:endParaRPr sz="1400" b="1">
              <a:solidFill>
                <a:srgbClr val="FF0000"/>
              </a:solidFill>
            </a:endParaRPr>
          </a:p>
          <a:p>
            <a:pPr marL="0" lvl="0" indent="0" algn="just" rtl="0">
              <a:spcBef>
                <a:spcPts val="0"/>
              </a:spcBef>
              <a:spcAft>
                <a:spcPts val="0"/>
              </a:spcAft>
              <a:buNone/>
            </a:pPr>
            <a:endParaRPr sz="1400" b="1">
              <a:solidFill>
                <a:srgbClr val="FF0000"/>
              </a:solidFill>
            </a:endParaRPr>
          </a:p>
          <a:p>
            <a:pPr marL="0" lvl="0" indent="0" algn="just" rtl="0">
              <a:spcBef>
                <a:spcPts val="0"/>
              </a:spcBef>
              <a:spcAft>
                <a:spcPts val="0"/>
              </a:spcAft>
              <a:buNone/>
            </a:pP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17e416820e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17e416820e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What is a web server? </a:t>
            </a:r>
            <a:endParaRPr sz="1400"/>
          </a:p>
          <a:p>
            <a:pPr marL="0" lvl="0" indent="0" algn="l" rtl="0">
              <a:lnSpc>
                <a:spcPct val="100000"/>
              </a:lnSpc>
              <a:spcBef>
                <a:spcPts val="0"/>
              </a:spcBef>
              <a:spcAft>
                <a:spcPts val="0"/>
              </a:spcAft>
              <a:buSzPts val="1400"/>
              <a:buNone/>
            </a:pPr>
            <a:r>
              <a:rPr lang="en-US" sz="1400"/>
              <a:t>What is a browser?</a:t>
            </a:r>
            <a:endParaRPr sz="1400"/>
          </a:p>
          <a:p>
            <a:pPr marL="0" lvl="0" indent="0" algn="l" rtl="0">
              <a:lnSpc>
                <a:spcPct val="100000"/>
              </a:lnSpc>
              <a:spcBef>
                <a:spcPts val="0"/>
              </a:spcBef>
              <a:spcAft>
                <a:spcPts val="0"/>
              </a:spcAft>
              <a:buSzPts val="1400"/>
              <a:buNone/>
            </a:pPr>
            <a:r>
              <a:rPr lang="en-US" sz="1400"/>
              <a:t>What is the aim of having both?</a:t>
            </a:r>
            <a:endParaRPr sz="14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88199b185f_0_9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88199b185f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Uppercase P and lowercase p have the same meaning in HTML. Is it true or false? Please let's answer it on Pear Deck.</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 This is a Pear Deck Multiple Choice Slide. Your current options are: A: True, B: False, </a:t>
            </a:r>
            <a:endParaRPr sz="1400"/>
          </a:p>
          <a:p>
            <a:pPr marL="0" lvl="0" indent="0" algn="l" rtl="0">
              <a:spcBef>
                <a:spcPts val="0"/>
              </a:spcBef>
              <a:spcAft>
                <a:spcPts val="0"/>
              </a:spcAft>
              <a:buNone/>
            </a:pPr>
            <a:r>
              <a:rPr lang="en-US" sz="1400"/>
              <a:t>🍐  To edit the type of question or choices, go back to the "Ask Students a Question" in the Pear Deck sidebar.</a:t>
            </a:r>
            <a:endParaRPr sz="1400"/>
          </a:p>
          <a:p>
            <a:pPr marL="0" lvl="0" indent="0" algn="l" rtl="0">
              <a:spcBef>
                <a:spcPts val="0"/>
              </a:spcBef>
              <a:spcAft>
                <a:spcPts val="0"/>
              </a:spcAft>
              <a:buNone/>
            </a:pPr>
            <a:endParaRPr sz="14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8199b185f_0_1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8199b185f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What is the difference between the opening tag and the closing tag? Please specify on Pear Deck.</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 This is a Pear Deck Text Slide </a:t>
            </a:r>
            <a:endParaRPr sz="1400"/>
          </a:p>
          <a:p>
            <a:pPr marL="0" lvl="0" indent="0" algn="l" rtl="0">
              <a:spcBef>
                <a:spcPts val="0"/>
              </a:spcBef>
              <a:spcAft>
                <a:spcPts val="0"/>
              </a:spcAft>
              <a:buNone/>
            </a:pPr>
            <a:r>
              <a:rPr lang="en-US" sz="1400"/>
              <a:t>🍐 To edit the type of question, go back to the "Ask Students a Question" in the Pear Deck sidebar.</a:t>
            </a:r>
            <a:endParaRPr sz="1400"/>
          </a:p>
          <a:p>
            <a:pPr marL="0" lvl="0" indent="0" algn="l" rtl="0">
              <a:spcBef>
                <a:spcPts val="0"/>
              </a:spcBef>
              <a:spcAft>
                <a:spcPts val="0"/>
              </a:spcAft>
              <a:buNone/>
            </a:pPr>
            <a:endParaRPr sz="14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88199b185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1" name="Google Shape;1321;g88199b185f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t>Tags have both opening and closing. In addition to the opening, </a:t>
            </a:r>
            <a:endParaRPr sz="1400"/>
          </a:p>
          <a:p>
            <a:pPr marL="0" lvl="0" indent="0" algn="l" rtl="0">
              <a:lnSpc>
                <a:spcPct val="100000"/>
              </a:lnSpc>
              <a:spcBef>
                <a:spcPts val="0"/>
              </a:spcBef>
              <a:spcAft>
                <a:spcPts val="0"/>
              </a:spcAft>
              <a:buClr>
                <a:schemeClr val="dk1"/>
              </a:buClr>
              <a:buSzPts val="1100"/>
              <a:buFont typeface="Arial"/>
              <a:buNone/>
            </a:pPr>
            <a:r>
              <a:rPr lang="en-US" sz="1400"/>
              <a:t>the closing tags carry a forward slash after the less than sign.</a:t>
            </a:r>
            <a:endParaRPr sz="1400"/>
          </a:p>
          <a:p>
            <a:pPr marL="0" lvl="0" indent="0" algn="l" rtl="0">
              <a:lnSpc>
                <a:spcPct val="100000"/>
              </a:lnSpc>
              <a:spcBef>
                <a:spcPts val="0"/>
              </a:spcBef>
              <a:spcAft>
                <a:spcPts val="0"/>
              </a:spcAft>
              <a:buClr>
                <a:schemeClr val="dk1"/>
              </a:buClr>
              <a:buSzPts val="1100"/>
              <a:buFont typeface="Arial"/>
              <a:buNone/>
            </a:pPr>
            <a:endParaRPr sz="1400"/>
          </a:p>
          <a:p>
            <a:pPr marL="0" lvl="0" indent="0" algn="l" rtl="0">
              <a:lnSpc>
                <a:spcPct val="100000"/>
              </a:lnSpc>
              <a:spcBef>
                <a:spcPts val="0"/>
              </a:spcBef>
              <a:spcAft>
                <a:spcPts val="0"/>
              </a:spcAft>
              <a:buSzPts val="1100"/>
              <a:buNone/>
            </a:pPr>
            <a:r>
              <a:rPr lang="en-US" sz="1400"/>
              <a:t>Some HTML elements will display correctly even if you forget the closing tags. </a:t>
            </a:r>
            <a:endParaRPr sz="1400"/>
          </a:p>
          <a:p>
            <a:pPr marL="0" lvl="0" indent="0" algn="l" rtl="0">
              <a:lnSpc>
                <a:spcPct val="100000"/>
              </a:lnSpc>
              <a:spcBef>
                <a:spcPts val="0"/>
              </a:spcBef>
              <a:spcAft>
                <a:spcPts val="0"/>
              </a:spcAft>
              <a:buSzPts val="1100"/>
              <a:buNone/>
            </a:pPr>
            <a:r>
              <a:rPr lang="en-US" sz="1400"/>
              <a:t>However, it is an important practice not to forget the closing tags in order to avoid unexpected results.</a:t>
            </a:r>
            <a:endParaRPr sz="1400"/>
          </a:p>
          <a:p>
            <a:pPr marL="0" lvl="0" indent="0" algn="l" rtl="0">
              <a:lnSpc>
                <a:spcPct val="100000"/>
              </a:lnSpc>
              <a:spcBef>
                <a:spcPts val="0"/>
              </a:spcBef>
              <a:spcAft>
                <a:spcPts val="0"/>
              </a:spcAft>
              <a:buClr>
                <a:schemeClr val="dk1"/>
              </a:buClr>
              <a:buSzPts val="1100"/>
              <a:buFont typeface="Arial"/>
              <a:buNone/>
            </a:pPr>
            <a:endParaRPr sz="1400"/>
          </a:p>
          <a:p>
            <a:pPr marL="0" lvl="0" indent="0" algn="l" rtl="0">
              <a:lnSpc>
                <a:spcPct val="100000"/>
              </a:lnSpc>
              <a:spcBef>
                <a:spcPts val="0"/>
              </a:spcBef>
              <a:spcAft>
                <a:spcPts val="0"/>
              </a:spcAft>
              <a:buClr>
                <a:schemeClr val="dk1"/>
              </a:buClr>
              <a:buSzPts val="1100"/>
              <a:buFont typeface="Arial"/>
              <a:buNone/>
            </a:pPr>
            <a:r>
              <a:rPr lang="en-US" sz="1400"/>
              <a:t>HTML tags are not case sensitive. &lt;BR/&gt; is the same as &lt;br/&gt;. </a:t>
            </a:r>
            <a:endParaRPr sz="1400"/>
          </a:p>
          <a:p>
            <a:pPr marL="0" lvl="0" indent="0" algn="l" rtl="0">
              <a:lnSpc>
                <a:spcPct val="100000"/>
              </a:lnSpc>
              <a:spcBef>
                <a:spcPts val="0"/>
              </a:spcBef>
              <a:spcAft>
                <a:spcPts val="0"/>
              </a:spcAft>
              <a:buClr>
                <a:schemeClr val="dk1"/>
              </a:buClr>
              <a:buSzPts val="1100"/>
              <a:buFont typeface="Arial"/>
              <a:buNone/>
            </a:pPr>
            <a:r>
              <a:rPr lang="en-US" sz="1400"/>
              <a:t>However, the World Wide Web Consortium (W3C) recommends that the tags be written in small.</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88199b185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1" name="Google Shape;1331;g88199b185f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Clr>
                <a:schemeClr val="dk1"/>
              </a:buClr>
              <a:buSzPts val="1100"/>
              <a:buFont typeface="Arial"/>
              <a:buNone/>
            </a:pPr>
            <a:r>
              <a:rPr lang="en-US" sz="1400"/>
              <a:t>Finally, let's talk about HTML attributes, which we can define as attributes.</a:t>
            </a:r>
            <a:endParaRPr sz="1400"/>
          </a:p>
          <a:p>
            <a:pPr marL="0" lvl="0" indent="0" algn="l" rtl="0">
              <a:lnSpc>
                <a:spcPct val="115000"/>
              </a:lnSpc>
              <a:spcBef>
                <a:spcPts val="1100"/>
              </a:spcBef>
              <a:spcAft>
                <a:spcPts val="0"/>
              </a:spcAft>
              <a:buClr>
                <a:schemeClr val="dk1"/>
              </a:buClr>
              <a:buSzPts val="1100"/>
              <a:buFont typeface="Arial"/>
              <a:buNone/>
            </a:pPr>
            <a:r>
              <a:rPr lang="en-US" sz="1400"/>
              <a:t>HTML attributes provide additional information on the content of the element.</a:t>
            </a:r>
            <a:endParaRPr sz="1400"/>
          </a:p>
          <a:p>
            <a:pPr marL="0" lvl="0" indent="0" algn="l" rtl="0">
              <a:lnSpc>
                <a:spcPct val="115000"/>
              </a:lnSpc>
              <a:spcBef>
                <a:spcPts val="1100"/>
              </a:spcBef>
              <a:spcAft>
                <a:spcPts val="0"/>
              </a:spcAft>
              <a:buClr>
                <a:schemeClr val="dk1"/>
              </a:buClr>
              <a:buSzPts val="1100"/>
              <a:buFont typeface="Arial"/>
              <a:buNone/>
            </a:pPr>
            <a:r>
              <a:rPr lang="en-US" sz="1400"/>
              <a:t>Font tag is no more supported after HTML v4, in v5 it’s not available. </a:t>
            </a:r>
            <a:endParaRPr sz="1400"/>
          </a:p>
          <a:p>
            <a:pPr marL="0" lvl="0" indent="0" algn="l" rtl="0">
              <a:lnSpc>
                <a:spcPct val="115000"/>
              </a:lnSpc>
              <a:spcBef>
                <a:spcPts val="1100"/>
              </a:spcBef>
              <a:spcAft>
                <a:spcPts val="0"/>
              </a:spcAft>
              <a:buClr>
                <a:schemeClr val="dk1"/>
              </a:buClr>
              <a:buSzPts val="1100"/>
              <a:buFont typeface="Arial"/>
              <a:buNone/>
            </a:pPr>
            <a:r>
              <a:rPr lang="en-US" sz="1400" b="1">
                <a:solidFill>
                  <a:srgbClr val="FF0000"/>
                </a:solidFill>
              </a:rPr>
              <a:t>Practice : </a:t>
            </a:r>
            <a:endParaRPr sz="1400" b="1">
              <a:solidFill>
                <a:srgbClr val="FF0000"/>
              </a:solidFill>
            </a:endParaRPr>
          </a:p>
          <a:p>
            <a:pPr marL="0" lvl="0" indent="0" algn="l" rtl="0">
              <a:lnSpc>
                <a:spcPct val="115000"/>
              </a:lnSpc>
              <a:spcBef>
                <a:spcPts val="1100"/>
              </a:spcBef>
              <a:spcAft>
                <a:spcPts val="0"/>
              </a:spcAft>
              <a:buClr>
                <a:schemeClr val="dk1"/>
              </a:buClr>
              <a:buSzPts val="1100"/>
              <a:buFont typeface="Arial"/>
              <a:buNone/>
            </a:pPr>
            <a:r>
              <a:rPr lang="en-US" sz="1400" u="sng">
                <a:solidFill>
                  <a:schemeClr val="hlink"/>
                </a:solidFill>
                <a:hlinkClick r:id="rId3"/>
              </a:rPr>
              <a:t>https://github.com/v76s/Clarusway/blob/master/HTML%20CSS%20Javascript/Font%20tag%20to%20font%20attribute.html</a:t>
            </a:r>
            <a:endParaRPr sz="1400"/>
          </a:p>
          <a:p>
            <a:pPr marL="0" lvl="0" indent="0" algn="l" rtl="0">
              <a:lnSpc>
                <a:spcPct val="115000"/>
              </a:lnSpc>
              <a:spcBef>
                <a:spcPts val="1100"/>
              </a:spcBef>
              <a:spcAft>
                <a:spcPts val="0"/>
              </a:spcAft>
              <a:buClr>
                <a:schemeClr val="dk1"/>
              </a:buClr>
              <a:buSzPts val="1100"/>
              <a:buFont typeface="Arial"/>
              <a:buNone/>
            </a:pPr>
            <a:r>
              <a:rPr lang="en-US" sz="1400"/>
              <a:t>D:\Repositories\V76s\Clarusway\HTML CSS Javascript\Font tag to font attribute.html</a:t>
            </a:r>
            <a:endParaRPr sz="1400"/>
          </a:p>
          <a:p>
            <a:pPr marL="0" lvl="0" indent="0" algn="l" rtl="0">
              <a:lnSpc>
                <a:spcPct val="115000"/>
              </a:lnSpc>
              <a:spcBef>
                <a:spcPts val="1100"/>
              </a:spcBef>
              <a:spcAft>
                <a:spcPts val="0"/>
              </a:spcAft>
              <a:buClr>
                <a:schemeClr val="dk1"/>
              </a:buClr>
              <a:buSzPts val="1100"/>
              <a:buFont typeface="Arial"/>
              <a:buNone/>
            </a:pPr>
            <a:endParaRPr sz="1400"/>
          </a:p>
          <a:p>
            <a:pPr marL="0" lvl="0" indent="0" algn="l" rtl="0">
              <a:lnSpc>
                <a:spcPct val="115000"/>
              </a:lnSpc>
              <a:spcBef>
                <a:spcPts val="1100"/>
              </a:spcBef>
              <a:spcAft>
                <a:spcPts val="0"/>
              </a:spcAft>
              <a:buClr>
                <a:schemeClr val="dk1"/>
              </a:buClr>
              <a:buSzPts val="1100"/>
              <a:buFont typeface="Arial"/>
              <a:buNone/>
            </a:pPr>
            <a:endParaRPr sz="1400"/>
          </a:p>
          <a:p>
            <a:pPr marL="0" lvl="0" indent="0" algn="l" rtl="0">
              <a:lnSpc>
                <a:spcPct val="115000"/>
              </a:lnSpc>
              <a:spcBef>
                <a:spcPts val="1100"/>
              </a:spcBef>
              <a:spcAft>
                <a:spcPts val="0"/>
              </a:spcAft>
              <a:buClr>
                <a:schemeClr val="dk1"/>
              </a:buClr>
              <a:buSzPts val="1100"/>
              <a:buFont typeface="Arial"/>
              <a:buNone/>
            </a:pPr>
            <a:endParaRPr sz="1400"/>
          </a:p>
          <a:p>
            <a:pPr marL="0" lvl="0" indent="0" algn="l" rtl="0">
              <a:lnSpc>
                <a:spcPct val="115000"/>
              </a:lnSpc>
              <a:spcBef>
                <a:spcPts val="1100"/>
              </a:spcBef>
              <a:spcAft>
                <a:spcPts val="1100"/>
              </a:spcAft>
              <a:buNone/>
            </a:pPr>
            <a:endParaRPr sz="14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88199b185f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7" name="Google Shape;1337;g88199b185f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US" sz="1400"/>
              <a:t>HTML attributes can only be included in the opening tag and consist of a name and a value for that name. </a:t>
            </a:r>
            <a:endParaRPr sz="1400"/>
          </a:p>
          <a:p>
            <a:pPr marL="0" lvl="0" indent="0" algn="l" rtl="0">
              <a:lnSpc>
                <a:spcPct val="115000"/>
              </a:lnSpc>
              <a:spcBef>
                <a:spcPts val="0"/>
              </a:spcBef>
              <a:spcAft>
                <a:spcPts val="0"/>
              </a:spcAft>
              <a:buClr>
                <a:schemeClr val="dk1"/>
              </a:buClr>
              <a:buSzPts val="1100"/>
              <a:buFont typeface="Arial"/>
              <a:buNone/>
            </a:pPr>
            <a:endParaRPr sz="1400"/>
          </a:p>
          <a:p>
            <a:pPr marL="0" lvl="0" indent="0" algn="l" rtl="0">
              <a:lnSpc>
                <a:spcPct val="115000"/>
              </a:lnSpc>
              <a:spcBef>
                <a:spcPts val="0"/>
              </a:spcBef>
              <a:spcAft>
                <a:spcPts val="0"/>
              </a:spcAft>
              <a:buClr>
                <a:schemeClr val="dk1"/>
              </a:buClr>
              <a:buSzPts val="1100"/>
              <a:buFont typeface="Arial"/>
              <a:buNone/>
            </a:pPr>
            <a:r>
              <a:rPr lang="en-US" sz="1400"/>
              <a:t>There is an equal sign between name and value, namely name and value pair.</a:t>
            </a:r>
            <a:endParaRPr sz="1400"/>
          </a:p>
          <a:p>
            <a:pPr marL="0" lvl="0" indent="0" algn="l" rtl="0">
              <a:lnSpc>
                <a:spcPct val="115000"/>
              </a:lnSpc>
              <a:spcBef>
                <a:spcPts val="0"/>
              </a:spcBef>
              <a:spcAft>
                <a:spcPts val="0"/>
              </a:spcAft>
              <a:buClr>
                <a:schemeClr val="dk1"/>
              </a:buClr>
              <a:buSzPts val="1100"/>
              <a:buFont typeface="Arial"/>
              <a:buNone/>
            </a:pPr>
            <a:r>
              <a:rPr lang="en-US" sz="1400" b="1">
                <a:solidFill>
                  <a:srgbClr val="FF0000"/>
                </a:solidFill>
              </a:rPr>
              <a:t>href = hyperlink reference</a:t>
            </a:r>
            <a:endParaRPr sz="1400" b="1">
              <a:solidFill>
                <a:srgbClr val="FF0000"/>
              </a:solidFill>
            </a:endParaRPr>
          </a:p>
          <a:p>
            <a:pPr marL="0" lvl="0" indent="0" algn="l" rtl="0">
              <a:lnSpc>
                <a:spcPct val="115000"/>
              </a:lnSpc>
              <a:spcBef>
                <a:spcPts val="0"/>
              </a:spcBef>
              <a:spcAft>
                <a:spcPts val="0"/>
              </a:spcAft>
              <a:buClr>
                <a:schemeClr val="dk1"/>
              </a:buClr>
              <a:buSzPts val="1100"/>
              <a:buFont typeface="Arial"/>
              <a:buNone/>
            </a:pPr>
            <a:r>
              <a:rPr lang="en-US" sz="1400"/>
              <a:t>HTML Properties</a:t>
            </a:r>
            <a:endParaRPr sz="1400"/>
          </a:p>
          <a:p>
            <a:pPr marL="0" lvl="0" indent="0" algn="l" rtl="0">
              <a:lnSpc>
                <a:spcPct val="115000"/>
              </a:lnSpc>
              <a:spcBef>
                <a:spcPts val="0"/>
              </a:spcBef>
              <a:spcAft>
                <a:spcPts val="0"/>
              </a:spcAft>
              <a:buClr>
                <a:schemeClr val="dk1"/>
              </a:buClr>
              <a:buSzPts val="1100"/>
              <a:buFont typeface="Arial"/>
              <a:buNone/>
            </a:pPr>
            <a:r>
              <a:rPr lang="en-US" sz="1400"/>
              <a:t>1) Provides additional properties to HTML elements.</a:t>
            </a:r>
            <a:endParaRPr sz="1400"/>
          </a:p>
          <a:p>
            <a:pPr marL="0" lvl="0" indent="0" algn="l" rtl="0">
              <a:lnSpc>
                <a:spcPct val="115000"/>
              </a:lnSpc>
              <a:spcBef>
                <a:spcPts val="0"/>
              </a:spcBef>
              <a:spcAft>
                <a:spcPts val="0"/>
              </a:spcAft>
              <a:buClr>
                <a:schemeClr val="dk1"/>
              </a:buClr>
              <a:buSzPts val="1100"/>
              <a:buFont typeface="Arial"/>
              <a:buNone/>
            </a:pPr>
            <a:r>
              <a:rPr lang="en-US" sz="1400"/>
              <a:t>2) Properties are defined in the starting tag and usually take value.</a:t>
            </a:r>
            <a:endParaRPr sz="1400"/>
          </a:p>
          <a:p>
            <a:pPr marL="0" lvl="0" indent="0" algn="l" rtl="0">
              <a:lnSpc>
                <a:spcPct val="115000"/>
              </a:lnSpc>
              <a:spcBef>
                <a:spcPts val="0"/>
              </a:spcBef>
              <a:spcAft>
                <a:spcPts val="0"/>
              </a:spcAft>
              <a:buNone/>
            </a:pPr>
            <a:endParaRPr sz="14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88199b185f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4" name="Google Shape;1344;g88199b185f_0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400"/>
              <a:t>For example, the style attribute specifies the style of the element it belongs to. </a:t>
            </a:r>
            <a:endParaRPr sz="1400"/>
          </a:p>
          <a:p>
            <a:pPr marL="0" lvl="0" indent="0" algn="l" rtl="0">
              <a:lnSpc>
                <a:spcPct val="100000"/>
              </a:lnSpc>
              <a:spcBef>
                <a:spcPts val="0"/>
              </a:spcBef>
              <a:spcAft>
                <a:spcPts val="0"/>
              </a:spcAft>
              <a:buNone/>
            </a:pPr>
            <a:r>
              <a:rPr lang="en-US" sz="1400"/>
              <a:t>This color, font, size etc. may be. </a:t>
            </a:r>
            <a:endParaRPr sz="1400"/>
          </a:p>
          <a:p>
            <a:pPr marL="0" lvl="0" indent="0" algn="l" rtl="0">
              <a:lnSpc>
                <a:spcPct val="100000"/>
              </a:lnSpc>
              <a:spcBef>
                <a:spcPts val="0"/>
              </a:spcBef>
              <a:spcAft>
                <a:spcPts val="0"/>
              </a:spcAft>
              <a:buNone/>
            </a:pPr>
            <a:r>
              <a:rPr lang="en-US" sz="1400"/>
              <a:t>For example, the color of the style of the paragraph content on the mirror is determined as blue.</a:t>
            </a:r>
            <a:endParaRPr sz="1400"/>
          </a:p>
          <a:p>
            <a:pPr marL="0" lvl="0" indent="0" algn="l" rtl="0">
              <a:lnSpc>
                <a:spcPct val="100000"/>
              </a:lnSpc>
              <a:spcBef>
                <a:spcPts val="0"/>
              </a:spcBef>
              <a:spcAft>
                <a:spcPts val="0"/>
              </a:spcAft>
              <a:buNone/>
            </a:pPr>
            <a:endParaRPr sz="1400">
              <a:solidFill>
                <a:srgbClr val="FF0000"/>
              </a:solidFill>
            </a:endParaRPr>
          </a:p>
          <a:p>
            <a:pPr marL="0" lvl="0" indent="0" algn="l" rtl="0">
              <a:lnSpc>
                <a:spcPct val="100000"/>
              </a:lnSpc>
              <a:spcBef>
                <a:spcPts val="0"/>
              </a:spcBef>
              <a:spcAft>
                <a:spcPts val="0"/>
              </a:spcAft>
              <a:buNone/>
            </a:pPr>
            <a:r>
              <a:rPr lang="en-US" sz="1400">
                <a:solidFill>
                  <a:srgbClr val="FF0000"/>
                </a:solidFill>
              </a:rPr>
              <a:t>Practice :</a:t>
            </a:r>
            <a:endParaRPr sz="1400">
              <a:solidFill>
                <a:srgbClr val="FF0000"/>
              </a:solidFill>
            </a:endParaRPr>
          </a:p>
          <a:p>
            <a:pPr marL="0" lvl="0" indent="0" algn="l" rtl="0">
              <a:lnSpc>
                <a:spcPct val="100000"/>
              </a:lnSpc>
              <a:spcBef>
                <a:spcPts val="0"/>
              </a:spcBef>
              <a:spcAft>
                <a:spcPts val="0"/>
              </a:spcAft>
              <a:buNone/>
            </a:pPr>
            <a:endParaRPr sz="1400">
              <a:solidFill>
                <a:srgbClr val="FF0000"/>
              </a:solidFill>
            </a:endParaRPr>
          </a:p>
          <a:p>
            <a:pPr marL="0" lvl="0" indent="0" algn="l" rtl="0">
              <a:lnSpc>
                <a:spcPct val="100000"/>
              </a:lnSpc>
              <a:spcBef>
                <a:spcPts val="0"/>
              </a:spcBef>
              <a:spcAft>
                <a:spcPts val="0"/>
              </a:spcAft>
              <a:buNone/>
            </a:pPr>
            <a:r>
              <a:rPr lang="en-US" sz="1400" u="sng">
                <a:solidFill>
                  <a:schemeClr val="hlink"/>
                </a:solidFill>
                <a:hlinkClick r:id="rId3"/>
              </a:rPr>
              <a:t>https://github.com/v76s/Clarusway/blob/master/HTML%20CSS%20Javascript/Style%20Attribute%20-%20Colors%20-%20Border.html</a:t>
            </a:r>
            <a:endParaRPr sz="1400">
              <a:solidFill>
                <a:srgbClr val="FF0000"/>
              </a:solidFill>
            </a:endParaRPr>
          </a:p>
          <a:p>
            <a:pPr marL="0" lvl="0" indent="0" algn="l" rtl="0">
              <a:lnSpc>
                <a:spcPct val="100000"/>
              </a:lnSpc>
              <a:spcBef>
                <a:spcPts val="0"/>
              </a:spcBef>
              <a:spcAft>
                <a:spcPts val="0"/>
              </a:spcAft>
              <a:buNone/>
            </a:pPr>
            <a:endParaRPr sz="1400">
              <a:solidFill>
                <a:srgbClr val="FF0000"/>
              </a:solidFill>
            </a:endParaRPr>
          </a:p>
          <a:p>
            <a:pPr marL="0" lvl="0" indent="0" algn="l" rtl="0">
              <a:lnSpc>
                <a:spcPct val="100000"/>
              </a:lnSpc>
              <a:spcBef>
                <a:spcPts val="0"/>
              </a:spcBef>
              <a:spcAft>
                <a:spcPts val="0"/>
              </a:spcAft>
              <a:buNone/>
            </a:pPr>
            <a:endParaRPr sz="1400">
              <a:solidFill>
                <a:srgbClr val="FF0000"/>
              </a:solidFill>
            </a:endParaRPr>
          </a:p>
          <a:p>
            <a:pPr marL="0" lvl="0" indent="0" algn="l" rtl="0">
              <a:lnSpc>
                <a:spcPct val="100000"/>
              </a:lnSpc>
              <a:spcBef>
                <a:spcPts val="0"/>
              </a:spcBef>
              <a:spcAft>
                <a:spcPts val="0"/>
              </a:spcAft>
              <a:buNone/>
            </a:pPr>
            <a:r>
              <a:rPr lang="en-US" sz="1400">
                <a:solidFill>
                  <a:srgbClr val="FF0000"/>
                </a:solidFill>
              </a:rPr>
              <a:t>D:\Repositories\V76s\Clarusway\HTML CSS Javascript\Style Attribute - Colors - Border.html</a:t>
            </a:r>
            <a:endParaRPr sz="1400">
              <a:solidFill>
                <a:srgbClr val="FF0000"/>
              </a:solidFill>
            </a:endParaRPr>
          </a:p>
          <a:p>
            <a:pPr marL="0" lvl="0" indent="0" algn="l" rtl="0">
              <a:lnSpc>
                <a:spcPct val="100000"/>
              </a:lnSpc>
              <a:spcBef>
                <a:spcPts val="0"/>
              </a:spcBef>
              <a:spcAft>
                <a:spcPts val="0"/>
              </a:spcAft>
              <a:buNone/>
            </a:pPr>
            <a:endParaRPr sz="1400">
              <a:solidFill>
                <a:srgbClr val="FF0000"/>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88199b185f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1" name="Google Shape;1351;g88199b185f_0_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400" b="1">
                <a:solidFill>
                  <a:srgbClr val="FF0000"/>
                </a:solidFill>
                <a:highlight>
                  <a:srgbClr val="FFFFFF"/>
                </a:highlight>
                <a:latin typeface="Verdana"/>
                <a:ea typeface="Verdana"/>
                <a:cs typeface="Verdana"/>
                <a:sym typeface="Verdana"/>
              </a:rPr>
              <a:t>A Summary : </a:t>
            </a:r>
            <a:endParaRPr sz="1400" b="1">
              <a:solidFill>
                <a:srgbClr val="FF0000"/>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None/>
            </a:pP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None/>
            </a:pPr>
            <a:r>
              <a:rPr lang="en-US" sz="1400">
                <a:solidFill>
                  <a:schemeClr val="dk1"/>
                </a:solidFill>
                <a:highlight>
                  <a:srgbClr val="FFFFFF"/>
                </a:highlight>
                <a:latin typeface="Verdana"/>
                <a:ea typeface="Verdana"/>
                <a:cs typeface="Verdana"/>
                <a:sym typeface="Verdana"/>
              </a:rPr>
              <a:t>HTML attributes provide additional information about HTML elements.</a:t>
            </a:r>
            <a:endParaRPr sz="1400">
              <a:solidFill>
                <a:schemeClr val="dk1"/>
              </a:solidFill>
              <a:highlight>
                <a:srgbClr val="FFFFFF"/>
              </a:highlight>
              <a:latin typeface="Verdana"/>
              <a:ea typeface="Verdana"/>
              <a:cs typeface="Verdana"/>
              <a:sym typeface="Verdana"/>
            </a:endParaRPr>
          </a:p>
          <a:p>
            <a:pPr marL="457200" lvl="0" indent="-317500" algn="l" rtl="0">
              <a:lnSpc>
                <a:spcPct val="115000"/>
              </a:lnSpc>
              <a:spcBef>
                <a:spcPts val="1100"/>
              </a:spcBef>
              <a:spcAft>
                <a:spcPts val="0"/>
              </a:spcAft>
              <a:buClr>
                <a:schemeClr val="dk1"/>
              </a:buClr>
              <a:buSzPts val="1400"/>
              <a:buFont typeface="Verdana"/>
              <a:buChar char="●"/>
            </a:pPr>
            <a:r>
              <a:rPr lang="en-US" sz="1400">
                <a:solidFill>
                  <a:schemeClr val="dk1"/>
                </a:solidFill>
                <a:highlight>
                  <a:srgbClr val="FFFFFF"/>
                </a:highlight>
                <a:latin typeface="Verdana"/>
                <a:ea typeface="Verdana"/>
                <a:cs typeface="Verdana"/>
                <a:sym typeface="Verdana"/>
              </a:rPr>
              <a:t>All HTML elements can have attributes</a:t>
            </a:r>
            <a:endParaRPr sz="1400">
              <a:solidFill>
                <a:schemeClr val="dk1"/>
              </a:solidFill>
              <a:highlight>
                <a:srgbClr val="FFFFFF"/>
              </a:highlight>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US" sz="1400">
                <a:solidFill>
                  <a:schemeClr val="dk1"/>
                </a:solidFill>
                <a:highlight>
                  <a:srgbClr val="FFFFFF"/>
                </a:highlight>
                <a:latin typeface="Verdana"/>
                <a:ea typeface="Verdana"/>
                <a:cs typeface="Verdana"/>
                <a:sym typeface="Verdana"/>
              </a:rPr>
              <a:t>Attributes provide additional information about elements</a:t>
            </a:r>
            <a:endParaRPr sz="1400">
              <a:solidFill>
                <a:schemeClr val="dk1"/>
              </a:solidFill>
              <a:highlight>
                <a:srgbClr val="FFFFFF"/>
              </a:highlight>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US" sz="1400">
                <a:solidFill>
                  <a:schemeClr val="dk1"/>
                </a:solidFill>
                <a:highlight>
                  <a:srgbClr val="FFFFFF"/>
                </a:highlight>
                <a:latin typeface="Verdana"/>
                <a:ea typeface="Verdana"/>
                <a:cs typeface="Verdana"/>
                <a:sym typeface="Verdana"/>
              </a:rPr>
              <a:t>Attributes are always specified in the start tag</a:t>
            </a:r>
            <a:endParaRPr sz="1400">
              <a:solidFill>
                <a:schemeClr val="dk1"/>
              </a:solidFill>
              <a:highlight>
                <a:srgbClr val="FFFFFF"/>
              </a:highlight>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US" sz="1400">
                <a:solidFill>
                  <a:schemeClr val="dk1"/>
                </a:solidFill>
                <a:highlight>
                  <a:srgbClr val="FFFFFF"/>
                </a:highlight>
                <a:latin typeface="Verdana"/>
                <a:ea typeface="Verdana"/>
                <a:cs typeface="Verdana"/>
                <a:sym typeface="Verdana"/>
              </a:rPr>
              <a:t>Attributes usually come in name/value pairs like: name="value"</a:t>
            </a:r>
            <a:endParaRPr sz="1400">
              <a:solidFill>
                <a:schemeClr val="dk1"/>
              </a:solidFill>
              <a:highlight>
                <a:srgbClr val="FFFFFF"/>
              </a:highlight>
              <a:latin typeface="Verdana"/>
              <a:ea typeface="Verdana"/>
              <a:cs typeface="Verdana"/>
              <a:sym typeface="Verdana"/>
            </a:endParaRPr>
          </a:p>
          <a:p>
            <a:pPr marL="0" lvl="0" indent="0" algn="l" rtl="0">
              <a:lnSpc>
                <a:spcPct val="115000"/>
              </a:lnSpc>
              <a:spcBef>
                <a:spcPts val="1100"/>
              </a:spcBef>
              <a:spcAft>
                <a:spcPts val="0"/>
              </a:spcAft>
              <a:buNone/>
            </a:pPr>
            <a:r>
              <a:rPr lang="en-US" sz="1400">
                <a:solidFill>
                  <a:srgbClr val="FF0000"/>
                </a:solidFill>
                <a:highlight>
                  <a:srgbClr val="FFFFFF"/>
                </a:highlight>
                <a:latin typeface="Verdana"/>
                <a:ea typeface="Verdana"/>
                <a:cs typeface="Verdana"/>
                <a:sym typeface="Verdana"/>
              </a:rPr>
              <a:t>We will discuss these attributes with examples…</a:t>
            </a:r>
            <a:endParaRPr sz="1400">
              <a:solidFill>
                <a:srgbClr val="FF0000"/>
              </a:solidFill>
              <a:highlight>
                <a:srgbClr val="FFFFFF"/>
              </a:highlight>
              <a:latin typeface="Verdana"/>
              <a:ea typeface="Verdana"/>
              <a:cs typeface="Verdana"/>
              <a:sym typeface="Verdana"/>
            </a:endParaRPr>
          </a:p>
          <a:p>
            <a:pPr marL="0" lvl="0" indent="0" algn="l" rtl="0">
              <a:lnSpc>
                <a:spcPct val="100000"/>
              </a:lnSpc>
              <a:spcBef>
                <a:spcPts val="1100"/>
              </a:spcBef>
              <a:spcAft>
                <a:spcPts val="0"/>
              </a:spcAft>
              <a:buNone/>
            </a:pPr>
            <a:endParaRPr sz="140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88199b185f_0_1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88199b185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HTML attributes are always found in the content section. Is it true or false? </a:t>
            </a:r>
            <a:endParaRPr sz="1400"/>
          </a:p>
          <a:p>
            <a:pPr marL="0" lvl="0" indent="0" algn="l" rtl="0">
              <a:spcBef>
                <a:spcPts val="0"/>
              </a:spcBef>
              <a:spcAft>
                <a:spcPts val="0"/>
              </a:spcAft>
              <a:buNone/>
            </a:pPr>
            <a:r>
              <a:rPr lang="en-US" sz="1400"/>
              <a:t>Please let's answer it on Pear Deck. The answer is : Nope</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 This is a Pear Deck Multiple Choice Slide. Your current options are: A: True, B: False, </a:t>
            </a:r>
            <a:endParaRPr sz="1400"/>
          </a:p>
          <a:p>
            <a:pPr marL="0" lvl="0" indent="0" algn="l" rtl="0">
              <a:spcBef>
                <a:spcPts val="0"/>
              </a:spcBef>
              <a:spcAft>
                <a:spcPts val="0"/>
              </a:spcAft>
              <a:buNone/>
            </a:pPr>
            <a:r>
              <a:rPr lang="en-US" sz="1400"/>
              <a:t>🍐  To edit the type of question or choices, go back to the "Ask Students a Question" in the Pear Deck sidebar.</a:t>
            </a:r>
            <a:endParaRPr sz="1400"/>
          </a:p>
          <a:p>
            <a:pPr marL="0" lvl="0" indent="0" algn="l" rtl="0">
              <a:spcBef>
                <a:spcPts val="0"/>
              </a:spcBef>
              <a:spcAft>
                <a:spcPts val="0"/>
              </a:spcAft>
              <a:buNone/>
            </a:pPr>
            <a:endParaRPr sz="14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88199b185f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8" name="Google Shape;1368;g88199b185f_0_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We will focus on text formatting elements in this session ….</a:t>
            </a:r>
            <a:endParaRPr sz="14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88199b185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4" name="Google Shape;1374;g88199b185f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17e416820e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g117e416820e_0_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FF0000"/>
                </a:solidFill>
              </a:rPr>
              <a:t>The underlying protocol of data transmission was HTTP. Hypertext Transfer Protocol. </a:t>
            </a:r>
            <a:endParaRPr sz="1400">
              <a:solidFill>
                <a:srgbClr val="FF0000"/>
              </a:solidFill>
            </a:endParaRPr>
          </a:p>
          <a:p>
            <a:pPr marL="0" lvl="0" indent="0" algn="l" rtl="0">
              <a:lnSpc>
                <a:spcPct val="115000"/>
              </a:lnSpc>
              <a:spcBef>
                <a:spcPts val="140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The Hypertext Transfer Protocol (HTTP) is designed to enable communications between clients and servers.</a:t>
            </a:r>
            <a:endParaRPr sz="140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HTTP works as a </a:t>
            </a:r>
            <a:r>
              <a:rPr lang="en-US" sz="1400">
                <a:solidFill>
                  <a:srgbClr val="FF0000"/>
                </a:solidFill>
                <a:highlight>
                  <a:srgbClr val="FFFFFF"/>
                </a:highlight>
                <a:latin typeface="Verdana"/>
                <a:ea typeface="Verdana"/>
                <a:cs typeface="Verdana"/>
                <a:sym typeface="Verdana"/>
              </a:rPr>
              <a:t>request-response protocol</a:t>
            </a:r>
            <a:r>
              <a:rPr lang="en-US" sz="1400">
                <a:solidFill>
                  <a:schemeClr val="dk1"/>
                </a:solidFill>
                <a:highlight>
                  <a:srgbClr val="FFFFFF"/>
                </a:highlight>
                <a:latin typeface="Verdana"/>
                <a:ea typeface="Verdana"/>
                <a:cs typeface="Verdana"/>
                <a:sym typeface="Verdana"/>
              </a:rPr>
              <a:t> between a client and server.</a:t>
            </a:r>
            <a:endParaRPr sz="140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Example: A client (browser) sends an HTTP request to the server; then the server returns a response to the client. The response contains status information about the request and may also contain the requested content.</a:t>
            </a:r>
            <a:endParaRPr sz="140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US" sz="1400">
                <a:solidFill>
                  <a:schemeClr val="dk1"/>
                </a:solidFill>
                <a:highlight>
                  <a:srgbClr val="FFFFFF"/>
                </a:highlight>
              </a:rPr>
              <a:t>HTTP Methods</a:t>
            </a:r>
            <a:endParaRPr sz="1400">
              <a:solidFill>
                <a:schemeClr val="dk1"/>
              </a:solidFill>
              <a:highlight>
                <a:srgbClr val="FFFFFF"/>
              </a:highlight>
            </a:endParaRPr>
          </a:p>
          <a:p>
            <a:pPr marL="457200" lvl="0" indent="-317500" algn="l" rtl="0">
              <a:lnSpc>
                <a:spcPct val="115000"/>
              </a:lnSpc>
              <a:spcBef>
                <a:spcPts val="1100"/>
              </a:spcBef>
              <a:spcAft>
                <a:spcPts val="0"/>
              </a:spcAft>
              <a:buClr>
                <a:schemeClr val="dk1"/>
              </a:buClr>
              <a:buSzPts val="1400"/>
              <a:buFont typeface="Verdana"/>
              <a:buChar char="●"/>
            </a:pPr>
            <a:r>
              <a:rPr lang="en-US" sz="1400">
                <a:solidFill>
                  <a:schemeClr val="dk1"/>
                </a:solidFill>
                <a:highlight>
                  <a:srgbClr val="FFFFFF"/>
                </a:highlight>
                <a:latin typeface="Verdana"/>
                <a:ea typeface="Verdana"/>
                <a:cs typeface="Verdana"/>
                <a:sym typeface="Verdana"/>
              </a:rPr>
              <a:t>GET</a:t>
            </a:r>
            <a:endParaRPr sz="1400">
              <a:solidFill>
                <a:schemeClr val="dk1"/>
              </a:solidFill>
              <a:highlight>
                <a:srgbClr val="FFFFFF"/>
              </a:highlight>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US" sz="1400">
                <a:solidFill>
                  <a:schemeClr val="dk1"/>
                </a:solidFill>
                <a:highlight>
                  <a:srgbClr val="FFFFFF"/>
                </a:highlight>
                <a:latin typeface="Verdana"/>
                <a:ea typeface="Verdana"/>
                <a:cs typeface="Verdana"/>
                <a:sym typeface="Verdana"/>
              </a:rPr>
              <a:t>POST</a:t>
            </a:r>
            <a:endParaRPr sz="1400">
              <a:solidFill>
                <a:schemeClr val="dk1"/>
              </a:solidFill>
              <a:highlight>
                <a:srgbClr val="FFFFFF"/>
              </a:highlight>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US" sz="1400">
                <a:solidFill>
                  <a:schemeClr val="dk1"/>
                </a:solidFill>
                <a:highlight>
                  <a:srgbClr val="FFFFFF"/>
                </a:highlight>
                <a:latin typeface="Verdana"/>
                <a:ea typeface="Verdana"/>
                <a:cs typeface="Verdana"/>
                <a:sym typeface="Verdana"/>
              </a:rPr>
              <a:t>PUT</a:t>
            </a:r>
            <a:endParaRPr sz="1400">
              <a:solidFill>
                <a:schemeClr val="dk1"/>
              </a:solidFill>
              <a:highlight>
                <a:srgbClr val="FFFFFF"/>
              </a:highlight>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US" sz="1400">
                <a:solidFill>
                  <a:schemeClr val="dk1"/>
                </a:solidFill>
                <a:highlight>
                  <a:srgbClr val="FFFFFF"/>
                </a:highlight>
                <a:latin typeface="Verdana"/>
                <a:ea typeface="Verdana"/>
                <a:cs typeface="Verdana"/>
                <a:sym typeface="Verdana"/>
              </a:rPr>
              <a:t>HEAD</a:t>
            </a:r>
            <a:endParaRPr sz="1400">
              <a:solidFill>
                <a:schemeClr val="dk1"/>
              </a:solidFill>
              <a:highlight>
                <a:srgbClr val="FFFFFF"/>
              </a:highlight>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US" sz="1400">
                <a:solidFill>
                  <a:schemeClr val="dk1"/>
                </a:solidFill>
                <a:highlight>
                  <a:srgbClr val="FFFFFF"/>
                </a:highlight>
                <a:latin typeface="Verdana"/>
                <a:ea typeface="Verdana"/>
                <a:cs typeface="Verdana"/>
                <a:sym typeface="Verdana"/>
              </a:rPr>
              <a:t>DELETE</a:t>
            </a:r>
            <a:endParaRPr sz="1400">
              <a:solidFill>
                <a:schemeClr val="dk1"/>
              </a:solidFill>
              <a:highlight>
                <a:srgbClr val="FFFFFF"/>
              </a:highlight>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US" sz="1400">
                <a:solidFill>
                  <a:schemeClr val="dk1"/>
                </a:solidFill>
                <a:highlight>
                  <a:srgbClr val="FFFFFF"/>
                </a:highlight>
                <a:latin typeface="Verdana"/>
                <a:ea typeface="Verdana"/>
                <a:cs typeface="Verdana"/>
                <a:sym typeface="Verdana"/>
              </a:rPr>
              <a:t>PATCH</a:t>
            </a:r>
            <a:endParaRPr sz="1400">
              <a:solidFill>
                <a:schemeClr val="dk1"/>
              </a:solidFill>
              <a:highlight>
                <a:srgbClr val="FFFFFF"/>
              </a:highlight>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US" sz="1400">
                <a:solidFill>
                  <a:schemeClr val="dk1"/>
                </a:solidFill>
                <a:highlight>
                  <a:srgbClr val="FFFFFF"/>
                </a:highlight>
                <a:latin typeface="Verdana"/>
                <a:ea typeface="Verdana"/>
                <a:cs typeface="Verdana"/>
                <a:sym typeface="Verdana"/>
              </a:rPr>
              <a:t>OPTIONS</a:t>
            </a:r>
            <a:endParaRPr sz="1400">
              <a:solidFill>
                <a:schemeClr val="dk1"/>
              </a:solidFill>
              <a:highlight>
                <a:srgbClr val="FFFFFF"/>
              </a:highlight>
              <a:latin typeface="Verdana"/>
              <a:ea typeface="Verdana"/>
              <a:cs typeface="Verdana"/>
              <a:sym typeface="Verdana"/>
            </a:endParaRPr>
          </a:p>
          <a:p>
            <a:pPr marL="457200" lvl="0" indent="0" algn="l" rtl="0">
              <a:lnSpc>
                <a:spcPct val="115000"/>
              </a:lnSpc>
              <a:spcBef>
                <a:spcPts val="1100"/>
              </a:spcBef>
              <a:spcAft>
                <a:spcPts val="0"/>
              </a:spcAft>
              <a:buNone/>
            </a:pPr>
            <a:r>
              <a:rPr lang="en-US" sz="1400" b="1">
                <a:solidFill>
                  <a:srgbClr val="1155CC"/>
                </a:solidFill>
                <a:highlight>
                  <a:srgbClr val="FFFFFF"/>
                </a:highlight>
              </a:rPr>
              <a:t>HTTP HEAD, the server only returns headers without body</a:t>
            </a:r>
            <a:endParaRPr sz="1400" b="1">
              <a:solidFill>
                <a:srgbClr val="1155CC"/>
              </a:solidFill>
              <a:highlight>
                <a:srgbClr val="FFFFFF"/>
              </a:highlight>
            </a:endParaRPr>
          </a:p>
          <a:p>
            <a:pPr marL="457200" lvl="0" indent="0" algn="l" rtl="0">
              <a:lnSpc>
                <a:spcPct val="115000"/>
              </a:lnSpc>
              <a:spcBef>
                <a:spcPts val="1100"/>
              </a:spcBef>
              <a:spcAft>
                <a:spcPts val="0"/>
              </a:spcAft>
              <a:buNone/>
            </a:pPr>
            <a:r>
              <a:rPr lang="en-US" sz="1400">
                <a:solidFill>
                  <a:srgbClr val="1155CC"/>
                </a:solidFill>
                <a:highlight>
                  <a:srgbClr val="FFFFFF"/>
                </a:highlight>
              </a:rPr>
              <a:t>The HTTP PUT method is </a:t>
            </a:r>
            <a:r>
              <a:rPr lang="en-US" sz="1400" b="1">
                <a:solidFill>
                  <a:srgbClr val="1155CC"/>
                </a:solidFill>
                <a:highlight>
                  <a:srgbClr val="FFFFFF"/>
                </a:highlight>
              </a:rPr>
              <a:t>used to update an existing resource on the server</a:t>
            </a:r>
            <a:r>
              <a:rPr lang="en-US" sz="1400">
                <a:solidFill>
                  <a:srgbClr val="1155CC"/>
                </a:solidFill>
                <a:highlight>
                  <a:srgbClr val="FFFFFF"/>
                </a:highlight>
              </a:rPr>
              <a:t>, while the POST method creates or adds a resource on the serve</a:t>
            </a:r>
            <a:r>
              <a:rPr lang="en-US" sz="1400">
                <a:solidFill>
                  <a:srgbClr val="202124"/>
                </a:solidFill>
                <a:highlight>
                  <a:srgbClr val="FFFFFF"/>
                </a:highlight>
              </a:rPr>
              <a:t>r</a:t>
            </a:r>
            <a:endParaRPr sz="1400">
              <a:solidFill>
                <a:srgbClr val="202124"/>
              </a:solidFill>
              <a:highlight>
                <a:srgbClr val="FFFFFF"/>
              </a:highlight>
            </a:endParaRPr>
          </a:p>
          <a:p>
            <a:pPr marL="457200" lvl="0" indent="0" algn="l" rtl="0">
              <a:lnSpc>
                <a:spcPct val="115000"/>
              </a:lnSpc>
              <a:spcBef>
                <a:spcPts val="1100"/>
              </a:spcBef>
              <a:spcAft>
                <a:spcPts val="0"/>
              </a:spcAft>
              <a:buNone/>
            </a:pPr>
            <a:r>
              <a:rPr lang="en-US" sz="1400">
                <a:solidFill>
                  <a:srgbClr val="1155CC"/>
                </a:solidFill>
                <a:highlight>
                  <a:srgbClr val="FFFFFF"/>
                </a:highlight>
              </a:rPr>
              <a:t>The HTTP DELETE method is </a:t>
            </a:r>
            <a:r>
              <a:rPr lang="en-US" sz="1400" b="1">
                <a:solidFill>
                  <a:srgbClr val="1155CC"/>
                </a:solidFill>
                <a:highlight>
                  <a:srgbClr val="FFFFFF"/>
                </a:highlight>
              </a:rPr>
              <a:t>used to delete a resource from the server</a:t>
            </a:r>
            <a:endParaRPr sz="1400" b="1">
              <a:solidFill>
                <a:srgbClr val="1155CC"/>
              </a:solidFill>
              <a:highlight>
                <a:srgbClr val="FFFFFF"/>
              </a:highlight>
            </a:endParaRPr>
          </a:p>
          <a:p>
            <a:pPr marL="457200" lvl="0" indent="0" algn="l" rtl="0">
              <a:lnSpc>
                <a:spcPct val="115000"/>
              </a:lnSpc>
              <a:spcBef>
                <a:spcPts val="1100"/>
              </a:spcBef>
              <a:spcAft>
                <a:spcPts val="0"/>
              </a:spcAft>
              <a:buNone/>
            </a:pPr>
            <a:r>
              <a:rPr lang="en-US" sz="1400" b="1">
                <a:solidFill>
                  <a:srgbClr val="1155CC"/>
                </a:solidFill>
                <a:highlight>
                  <a:srgbClr val="FFFFFF"/>
                </a:highlight>
              </a:rPr>
              <a:t>Patch is for making partial changes to an existing resource</a:t>
            </a:r>
            <a:endParaRPr sz="1400" b="1">
              <a:solidFill>
                <a:srgbClr val="1155CC"/>
              </a:solidFill>
              <a:highlight>
                <a:srgbClr val="FFFFFF"/>
              </a:highlight>
            </a:endParaRPr>
          </a:p>
          <a:p>
            <a:pPr marL="457200" lvl="0" indent="0" algn="l" rtl="0">
              <a:lnSpc>
                <a:spcPct val="115000"/>
              </a:lnSpc>
              <a:spcBef>
                <a:spcPts val="1100"/>
              </a:spcBef>
              <a:spcAft>
                <a:spcPts val="0"/>
              </a:spcAft>
              <a:buNone/>
            </a:pPr>
            <a:r>
              <a:rPr lang="en-US" sz="1400">
                <a:solidFill>
                  <a:srgbClr val="1155CC"/>
                </a:solidFill>
                <a:highlight>
                  <a:srgbClr val="FFFFFF"/>
                </a:highlight>
              </a:rPr>
              <a:t>The OPTIONS method is </a:t>
            </a:r>
            <a:r>
              <a:rPr lang="en-US" sz="1400" b="1">
                <a:solidFill>
                  <a:srgbClr val="1155CC"/>
                </a:solidFill>
                <a:highlight>
                  <a:srgbClr val="FFFFFF"/>
                </a:highlight>
              </a:rPr>
              <a:t>used to describe the communication options for the target resource</a:t>
            </a:r>
            <a:endParaRPr sz="1400" b="1">
              <a:solidFill>
                <a:srgbClr val="1155CC"/>
              </a:solidFill>
              <a:highlight>
                <a:srgbClr val="FFFFFF"/>
              </a:highlight>
            </a:endParaRPr>
          </a:p>
          <a:p>
            <a:pPr marL="0" lvl="0" indent="0" algn="l" rtl="0">
              <a:lnSpc>
                <a:spcPct val="115000"/>
              </a:lnSpc>
              <a:spcBef>
                <a:spcPts val="1400"/>
              </a:spcBef>
              <a:spcAft>
                <a:spcPts val="0"/>
              </a:spcAft>
              <a:buNone/>
            </a:pPr>
            <a:r>
              <a:rPr lang="en-US" sz="1400">
                <a:solidFill>
                  <a:schemeClr val="dk1"/>
                </a:solidFill>
                <a:highlight>
                  <a:srgbClr val="FFFFFF"/>
                </a:highlight>
                <a:latin typeface="Verdana"/>
                <a:ea typeface="Verdana"/>
                <a:cs typeface="Verdana"/>
                <a:sym typeface="Verdana"/>
              </a:rPr>
              <a:t>Some other notes on GET requests:</a:t>
            </a:r>
            <a:endParaRPr sz="1400">
              <a:solidFill>
                <a:schemeClr val="dk1"/>
              </a:solidFill>
              <a:highlight>
                <a:srgbClr val="FFFFFF"/>
              </a:highlight>
              <a:latin typeface="Verdana"/>
              <a:ea typeface="Verdana"/>
              <a:cs typeface="Verdana"/>
              <a:sym typeface="Verdana"/>
            </a:endParaRPr>
          </a:p>
          <a:p>
            <a:pPr marL="457200" lvl="0" indent="-317500" algn="l" rtl="0">
              <a:lnSpc>
                <a:spcPct val="115000"/>
              </a:lnSpc>
              <a:spcBef>
                <a:spcPts val="1400"/>
              </a:spcBef>
              <a:spcAft>
                <a:spcPts val="0"/>
              </a:spcAft>
              <a:buClr>
                <a:srgbClr val="FF0000"/>
              </a:buClr>
              <a:buSzPts val="1400"/>
              <a:buFont typeface="Verdana"/>
              <a:buChar char="●"/>
            </a:pPr>
            <a:r>
              <a:rPr lang="en-US" sz="1400">
                <a:solidFill>
                  <a:srgbClr val="FF0000"/>
                </a:solidFill>
                <a:highlight>
                  <a:srgbClr val="FFFFFF"/>
                </a:highlight>
                <a:latin typeface="Verdana"/>
                <a:ea typeface="Verdana"/>
                <a:cs typeface="Verdana"/>
                <a:sym typeface="Verdana"/>
              </a:rPr>
              <a:t>GET requests can be cached</a:t>
            </a:r>
            <a:endParaRPr sz="1400">
              <a:solidFill>
                <a:srgbClr val="FF0000"/>
              </a:solidFill>
              <a:highlight>
                <a:srgbClr val="FFFFFF"/>
              </a:highlight>
              <a:latin typeface="Verdana"/>
              <a:ea typeface="Verdana"/>
              <a:cs typeface="Verdana"/>
              <a:sym typeface="Verdana"/>
            </a:endParaRPr>
          </a:p>
          <a:p>
            <a:pPr marL="457200" lvl="0" indent="-317500" algn="l" rtl="0">
              <a:lnSpc>
                <a:spcPct val="115000"/>
              </a:lnSpc>
              <a:spcBef>
                <a:spcPts val="0"/>
              </a:spcBef>
              <a:spcAft>
                <a:spcPts val="0"/>
              </a:spcAft>
              <a:buClr>
                <a:srgbClr val="FF0000"/>
              </a:buClr>
              <a:buSzPts val="1400"/>
              <a:buFont typeface="Verdana"/>
              <a:buChar char="●"/>
            </a:pPr>
            <a:r>
              <a:rPr lang="en-US" sz="1400">
                <a:solidFill>
                  <a:srgbClr val="FF0000"/>
                </a:solidFill>
                <a:highlight>
                  <a:srgbClr val="FFFFFF"/>
                </a:highlight>
                <a:latin typeface="Verdana"/>
                <a:ea typeface="Verdana"/>
                <a:cs typeface="Verdana"/>
                <a:sym typeface="Verdana"/>
              </a:rPr>
              <a:t>GET requests remain in the browser history</a:t>
            </a:r>
            <a:endParaRPr sz="1400">
              <a:solidFill>
                <a:srgbClr val="FF0000"/>
              </a:solidFill>
              <a:highlight>
                <a:srgbClr val="FFFFFF"/>
              </a:highlight>
              <a:latin typeface="Verdana"/>
              <a:ea typeface="Verdana"/>
              <a:cs typeface="Verdana"/>
              <a:sym typeface="Verdana"/>
            </a:endParaRPr>
          </a:p>
          <a:p>
            <a:pPr marL="457200" lvl="0" indent="-317500" algn="l" rtl="0">
              <a:lnSpc>
                <a:spcPct val="115000"/>
              </a:lnSpc>
              <a:spcBef>
                <a:spcPts val="0"/>
              </a:spcBef>
              <a:spcAft>
                <a:spcPts val="0"/>
              </a:spcAft>
              <a:buClr>
                <a:srgbClr val="FF0000"/>
              </a:buClr>
              <a:buSzPts val="1400"/>
              <a:buFont typeface="Verdana"/>
              <a:buChar char="●"/>
            </a:pPr>
            <a:r>
              <a:rPr lang="en-US" sz="1400">
                <a:solidFill>
                  <a:srgbClr val="FF0000"/>
                </a:solidFill>
                <a:highlight>
                  <a:srgbClr val="FFFFFF"/>
                </a:highlight>
                <a:latin typeface="Verdana"/>
                <a:ea typeface="Verdana"/>
                <a:cs typeface="Verdana"/>
                <a:sym typeface="Verdana"/>
              </a:rPr>
              <a:t>GET requests can be bookmarked</a:t>
            </a:r>
            <a:endParaRPr sz="1400">
              <a:solidFill>
                <a:srgbClr val="FF0000"/>
              </a:solidFill>
              <a:highlight>
                <a:srgbClr val="FFFFFF"/>
              </a:highlight>
              <a:latin typeface="Verdana"/>
              <a:ea typeface="Verdana"/>
              <a:cs typeface="Verdana"/>
              <a:sym typeface="Verdana"/>
            </a:endParaRPr>
          </a:p>
          <a:p>
            <a:pPr marL="457200" lvl="0" indent="-317500" algn="l" rtl="0">
              <a:lnSpc>
                <a:spcPct val="115000"/>
              </a:lnSpc>
              <a:spcBef>
                <a:spcPts val="0"/>
              </a:spcBef>
              <a:spcAft>
                <a:spcPts val="0"/>
              </a:spcAft>
              <a:buClr>
                <a:srgbClr val="FF0000"/>
              </a:buClr>
              <a:buSzPts val="1400"/>
              <a:buFont typeface="Verdana"/>
              <a:buChar char="●"/>
            </a:pPr>
            <a:r>
              <a:rPr lang="en-US" sz="1400">
                <a:solidFill>
                  <a:srgbClr val="FF0000"/>
                </a:solidFill>
                <a:highlight>
                  <a:srgbClr val="FFFFFF"/>
                </a:highlight>
                <a:latin typeface="Verdana"/>
                <a:ea typeface="Verdana"/>
                <a:cs typeface="Verdana"/>
                <a:sym typeface="Verdana"/>
              </a:rPr>
              <a:t>GET requests should never be used when dealing with sensitive data</a:t>
            </a:r>
            <a:endParaRPr sz="1400">
              <a:solidFill>
                <a:srgbClr val="FF0000"/>
              </a:solidFill>
              <a:highlight>
                <a:srgbClr val="FFFFFF"/>
              </a:highlight>
              <a:latin typeface="Verdana"/>
              <a:ea typeface="Verdana"/>
              <a:cs typeface="Verdana"/>
              <a:sym typeface="Verdana"/>
            </a:endParaRPr>
          </a:p>
          <a:p>
            <a:pPr marL="457200" lvl="0" indent="-317500" algn="l" rtl="0">
              <a:lnSpc>
                <a:spcPct val="115000"/>
              </a:lnSpc>
              <a:spcBef>
                <a:spcPts val="0"/>
              </a:spcBef>
              <a:spcAft>
                <a:spcPts val="0"/>
              </a:spcAft>
              <a:buClr>
                <a:srgbClr val="FF0000"/>
              </a:buClr>
              <a:buSzPts val="1400"/>
              <a:buFont typeface="Verdana"/>
              <a:buChar char="●"/>
            </a:pPr>
            <a:r>
              <a:rPr lang="en-US" sz="1400">
                <a:solidFill>
                  <a:srgbClr val="FF0000"/>
                </a:solidFill>
                <a:highlight>
                  <a:srgbClr val="FFFFFF"/>
                </a:highlight>
                <a:latin typeface="Verdana"/>
                <a:ea typeface="Verdana"/>
                <a:cs typeface="Verdana"/>
                <a:sym typeface="Verdana"/>
              </a:rPr>
              <a:t>GET requests have length restrictions</a:t>
            </a:r>
            <a:endParaRPr sz="1400">
              <a:solidFill>
                <a:srgbClr val="FF0000"/>
              </a:solidFill>
              <a:highlight>
                <a:srgbClr val="FFFFFF"/>
              </a:highlight>
              <a:latin typeface="Verdana"/>
              <a:ea typeface="Verdana"/>
              <a:cs typeface="Verdana"/>
              <a:sym typeface="Verdana"/>
            </a:endParaRPr>
          </a:p>
          <a:p>
            <a:pPr marL="457200" lvl="0" indent="-317500" algn="l" rtl="0">
              <a:lnSpc>
                <a:spcPct val="115000"/>
              </a:lnSpc>
              <a:spcBef>
                <a:spcPts val="0"/>
              </a:spcBef>
              <a:spcAft>
                <a:spcPts val="0"/>
              </a:spcAft>
              <a:buClr>
                <a:srgbClr val="FF0000"/>
              </a:buClr>
              <a:buSzPts val="1400"/>
              <a:buFont typeface="Verdana"/>
              <a:buChar char="●"/>
            </a:pPr>
            <a:r>
              <a:rPr lang="en-US" sz="1400">
                <a:solidFill>
                  <a:srgbClr val="FF0000"/>
                </a:solidFill>
                <a:highlight>
                  <a:srgbClr val="FFFFFF"/>
                </a:highlight>
                <a:latin typeface="Verdana"/>
                <a:ea typeface="Verdana"/>
                <a:cs typeface="Verdana"/>
                <a:sym typeface="Verdana"/>
              </a:rPr>
              <a:t>GET requests are only used to request data (not modify)</a:t>
            </a:r>
            <a:endParaRPr sz="1400">
              <a:solidFill>
                <a:srgbClr val="FF0000"/>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US" sz="1400">
                <a:solidFill>
                  <a:schemeClr val="dk1"/>
                </a:solidFill>
                <a:highlight>
                  <a:srgbClr val="FFFFFF"/>
                </a:highlight>
                <a:latin typeface="Verdana"/>
                <a:ea typeface="Verdana"/>
                <a:cs typeface="Verdana"/>
                <a:sym typeface="Verdana"/>
              </a:rPr>
              <a:t>Some other notes on POST requests:</a:t>
            </a:r>
            <a:endParaRPr sz="1400">
              <a:solidFill>
                <a:schemeClr val="dk1"/>
              </a:solidFill>
              <a:highlight>
                <a:srgbClr val="FFFFFF"/>
              </a:highlight>
              <a:latin typeface="Verdana"/>
              <a:ea typeface="Verdana"/>
              <a:cs typeface="Verdana"/>
              <a:sym typeface="Verdana"/>
            </a:endParaRPr>
          </a:p>
          <a:p>
            <a:pPr marL="457200" lvl="0" indent="-317500" algn="l" rtl="0">
              <a:lnSpc>
                <a:spcPct val="115000"/>
              </a:lnSpc>
              <a:spcBef>
                <a:spcPts val="1400"/>
              </a:spcBef>
              <a:spcAft>
                <a:spcPts val="0"/>
              </a:spcAft>
              <a:buClr>
                <a:srgbClr val="FF0000"/>
              </a:buClr>
              <a:buSzPts val="1400"/>
              <a:buFont typeface="Verdana"/>
              <a:buChar char="●"/>
            </a:pPr>
            <a:r>
              <a:rPr lang="en-US" sz="1400">
                <a:solidFill>
                  <a:srgbClr val="FF0000"/>
                </a:solidFill>
                <a:highlight>
                  <a:srgbClr val="FFFFFF"/>
                </a:highlight>
                <a:latin typeface="Verdana"/>
                <a:ea typeface="Verdana"/>
                <a:cs typeface="Verdana"/>
                <a:sym typeface="Verdana"/>
              </a:rPr>
              <a:t>POST requests are never cached</a:t>
            </a:r>
            <a:endParaRPr sz="1400">
              <a:solidFill>
                <a:srgbClr val="FF0000"/>
              </a:solidFill>
              <a:highlight>
                <a:srgbClr val="FFFFFF"/>
              </a:highlight>
              <a:latin typeface="Verdana"/>
              <a:ea typeface="Verdana"/>
              <a:cs typeface="Verdana"/>
              <a:sym typeface="Verdana"/>
            </a:endParaRPr>
          </a:p>
          <a:p>
            <a:pPr marL="457200" lvl="0" indent="-317500" algn="l" rtl="0">
              <a:lnSpc>
                <a:spcPct val="115000"/>
              </a:lnSpc>
              <a:spcBef>
                <a:spcPts val="0"/>
              </a:spcBef>
              <a:spcAft>
                <a:spcPts val="0"/>
              </a:spcAft>
              <a:buClr>
                <a:srgbClr val="FF0000"/>
              </a:buClr>
              <a:buSzPts val="1400"/>
              <a:buFont typeface="Verdana"/>
              <a:buChar char="●"/>
            </a:pPr>
            <a:r>
              <a:rPr lang="en-US" sz="1400">
                <a:solidFill>
                  <a:srgbClr val="FF0000"/>
                </a:solidFill>
                <a:highlight>
                  <a:srgbClr val="FFFFFF"/>
                </a:highlight>
                <a:latin typeface="Verdana"/>
                <a:ea typeface="Verdana"/>
                <a:cs typeface="Verdana"/>
                <a:sym typeface="Verdana"/>
              </a:rPr>
              <a:t>POST requests do not remain in the browser history</a:t>
            </a:r>
            <a:endParaRPr sz="1400">
              <a:solidFill>
                <a:srgbClr val="FF0000"/>
              </a:solidFill>
              <a:highlight>
                <a:srgbClr val="FFFFFF"/>
              </a:highlight>
              <a:latin typeface="Verdana"/>
              <a:ea typeface="Verdana"/>
              <a:cs typeface="Verdana"/>
              <a:sym typeface="Verdana"/>
            </a:endParaRPr>
          </a:p>
          <a:p>
            <a:pPr marL="457200" lvl="0" indent="-317500" algn="l" rtl="0">
              <a:lnSpc>
                <a:spcPct val="115000"/>
              </a:lnSpc>
              <a:spcBef>
                <a:spcPts val="0"/>
              </a:spcBef>
              <a:spcAft>
                <a:spcPts val="0"/>
              </a:spcAft>
              <a:buClr>
                <a:srgbClr val="FF0000"/>
              </a:buClr>
              <a:buSzPts val="1400"/>
              <a:buFont typeface="Verdana"/>
              <a:buChar char="●"/>
            </a:pPr>
            <a:r>
              <a:rPr lang="en-US" sz="1400">
                <a:solidFill>
                  <a:srgbClr val="FF0000"/>
                </a:solidFill>
                <a:highlight>
                  <a:srgbClr val="FFFFFF"/>
                </a:highlight>
                <a:latin typeface="Verdana"/>
                <a:ea typeface="Verdana"/>
                <a:cs typeface="Verdana"/>
                <a:sym typeface="Verdana"/>
              </a:rPr>
              <a:t>POST requests cannot be bookmarked</a:t>
            </a:r>
            <a:endParaRPr sz="1400">
              <a:solidFill>
                <a:srgbClr val="FF0000"/>
              </a:solidFill>
              <a:highlight>
                <a:srgbClr val="FFFFFF"/>
              </a:highlight>
              <a:latin typeface="Verdana"/>
              <a:ea typeface="Verdana"/>
              <a:cs typeface="Verdana"/>
              <a:sym typeface="Verdana"/>
            </a:endParaRPr>
          </a:p>
          <a:p>
            <a:pPr marL="457200" lvl="0" indent="-317500" algn="l" rtl="0">
              <a:lnSpc>
                <a:spcPct val="115000"/>
              </a:lnSpc>
              <a:spcBef>
                <a:spcPts val="0"/>
              </a:spcBef>
              <a:spcAft>
                <a:spcPts val="0"/>
              </a:spcAft>
              <a:buClr>
                <a:srgbClr val="FF0000"/>
              </a:buClr>
              <a:buSzPts val="1400"/>
              <a:buFont typeface="Verdana"/>
              <a:buChar char="●"/>
            </a:pPr>
            <a:r>
              <a:rPr lang="en-US" sz="1400">
                <a:solidFill>
                  <a:srgbClr val="FF0000"/>
                </a:solidFill>
                <a:highlight>
                  <a:srgbClr val="FFFFFF"/>
                </a:highlight>
                <a:latin typeface="Verdana"/>
                <a:ea typeface="Verdana"/>
                <a:cs typeface="Verdana"/>
                <a:sym typeface="Verdana"/>
              </a:rPr>
              <a:t>POST requests have no restrictions on data length</a:t>
            </a:r>
            <a:endParaRPr sz="1400">
              <a:solidFill>
                <a:srgbClr val="FF0000"/>
              </a:solidFill>
              <a:highlight>
                <a:srgbClr val="FFFFFF"/>
              </a:highlight>
              <a:latin typeface="Verdana"/>
              <a:ea typeface="Verdana"/>
              <a:cs typeface="Verdana"/>
              <a:sym typeface="Verdana"/>
            </a:endParaRPr>
          </a:p>
          <a:p>
            <a:pPr marL="0" lvl="0" indent="0" algn="l" rtl="0">
              <a:lnSpc>
                <a:spcPct val="115000"/>
              </a:lnSpc>
              <a:spcBef>
                <a:spcPts val="1100"/>
              </a:spcBef>
              <a:spcAft>
                <a:spcPts val="1100"/>
              </a:spcAft>
              <a:buNone/>
            </a:pPr>
            <a:r>
              <a:rPr lang="en-US" sz="1400" b="1">
                <a:solidFill>
                  <a:srgbClr val="FF0000"/>
                </a:solidFill>
                <a:highlight>
                  <a:srgbClr val="FFFFFF"/>
                </a:highlight>
                <a:latin typeface="Verdana"/>
                <a:ea typeface="Verdana"/>
                <a:cs typeface="Verdana"/>
                <a:sym typeface="Verdana"/>
              </a:rPr>
              <a:t>Show the examples from IQLink</a:t>
            </a:r>
            <a:endParaRPr sz="1400" b="1">
              <a:solidFill>
                <a:srgbClr val="FF0000"/>
              </a:solidFill>
              <a:highlight>
                <a:srgbClr val="FFFFFF"/>
              </a:highlight>
              <a:latin typeface="Verdana"/>
              <a:ea typeface="Verdana"/>
              <a:cs typeface="Verdana"/>
              <a:sym typeface="Verdana"/>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88199b185f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1" name="Google Shape;1381;g88199b185f_0_2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Lets review the headers …</a:t>
            </a:r>
            <a:endParaRPr sz="14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88199b185f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7" name="Google Shape;1387;g88199b185f_0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t>HTML heading is an important concept..</a:t>
            </a:r>
            <a:endParaRPr sz="1400"/>
          </a:p>
          <a:p>
            <a:pPr marL="0" lvl="0" indent="0" algn="l" rtl="0">
              <a:lnSpc>
                <a:spcPct val="100000"/>
              </a:lnSpc>
              <a:spcBef>
                <a:spcPts val="0"/>
              </a:spcBef>
              <a:spcAft>
                <a:spcPts val="0"/>
              </a:spcAft>
              <a:buClr>
                <a:schemeClr val="dk1"/>
              </a:buClr>
              <a:buSzPts val="1100"/>
              <a:buFont typeface="Arial"/>
              <a:buNone/>
            </a:pPr>
            <a:endParaRPr sz="1400"/>
          </a:p>
          <a:p>
            <a:pPr marL="0" lvl="0" indent="0" algn="l" rtl="0">
              <a:lnSpc>
                <a:spcPct val="100000"/>
              </a:lnSpc>
              <a:spcBef>
                <a:spcPts val="0"/>
              </a:spcBef>
              <a:spcAft>
                <a:spcPts val="0"/>
              </a:spcAft>
              <a:buClr>
                <a:schemeClr val="dk1"/>
              </a:buClr>
              <a:buSzPts val="1100"/>
              <a:buFont typeface="Arial"/>
              <a:buNone/>
            </a:pPr>
            <a:r>
              <a:rPr lang="en-US" sz="1400">
                <a:solidFill>
                  <a:srgbClr val="FF0000"/>
                </a:solidFill>
              </a:rPr>
              <a:t>Headings inform </a:t>
            </a:r>
            <a:r>
              <a:rPr lang="en-US" sz="1400" b="1">
                <a:solidFill>
                  <a:srgbClr val="FF0000"/>
                </a:solidFill>
              </a:rPr>
              <a:t>both the users who visit our website and the search engines about the content of our page</a:t>
            </a:r>
            <a:r>
              <a:rPr lang="en-US" sz="1400">
                <a:solidFill>
                  <a:srgbClr val="FF0000"/>
                </a:solidFill>
              </a:rPr>
              <a:t>.</a:t>
            </a:r>
            <a:endParaRPr sz="1400">
              <a:solidFill>
                <a:srgbClr val="FF0000"/>
              </a:solidFill>
            </a:endParaRPr>
          </a:p>
          <a:p>
            <a:pPr marL="0" lvl="0" indent="0" algn="l" rtl="0">
              <a:lnSpc>
                <a:spcPct val="100000"/>
              </a:lnSpc>
              <a:spcBef>
                <a:spcPts val="0"/>
              </a:spcBef>
              <a:spcAft>
                <a:spcPts val="0"/>
              </a:spcAft>
              <a:buClr>
                <a:schemeClr val="dk1"/>
              </a:buClr>
              <a:buSzPts val="1100"/>
              <a:buFont typeface="Arial"/>
              <a:buNone/>
            </a:pPr>
            <a:endParaRPr sz="1400"/>
          </a:p>
          <a:p>
            <a:pPr marL="0" lvl="0" indent="0" algn="l" rtl="0">
              <a:lnSpc>
                <a:spcPct val="100000"/>
              </a:lnSpc>
              <a:spcBef>
                <a:spcPts val="0"/>
              </a:spcBef>
              <a:spcAft>
                <a:spcPts val="0"/>
              </a:spcAft>
              <a:buClr>
                <a:schemeClr val="dk1"/>
              </a:buClr>
              <a:buSzPts val="1100"/>
              <a:buFont typeface="Arial"/>
              <a:buNone/>
            </a:pPr>
            <a:r>
              <a:rPr lang="en-US" sz="1400"/>
              <a:t>Headings have 6 different sizes from &lt;h1&gt; tag to &lt;h6&gt; tag.</a:t>
            </a:r>
            <a:endParaRPr sz="1400"/>
          </a:p>
          <a:p>
            <a:pPr marL="0" lvl="0" indent="0" algn="l" rtl="0">
              <a:lnSpc>
                <a:spcPct val="100000"/>
              </a:lnSpc>
              <a:spcBef>
                <a:spcPts val="0"/>
              </a:spcBef>
              <a:spcAft>
                <a:spcPts val="0"/>
              </a:spcAft>
              <a:buClr>
                <a:schemeClr val="dk1"/>
              </a:buClr>
              <a:buSzPts val="1100"/>
              <a:buFont typeface="Arial"/>
              <a:buNone/>
            </a:pPr>
            <a:endParaRPr sz="1400"/>
          </a:p>
          <a:p>
            <a:pPr marL="0" lvl="0" indent="0" algn="l" rtl="0">
              <a:lnSpc>
                <a:spcPct val="100000"/>
              </a:lnSpc>
              <a:spcBef>
                <a:spcPts val="0"/>
              </a:spcBef>
              <a:spcAft>
                <a:spcPts val="0"/>
              </a:spcAft>
              <a:buClr>
                <a:schemeClr val="dk1"/>
              </a:buClr>
              <a:buSzPts val="1100"/>
              <a:buFont typeface="Arial"/>
              <a:buNone/>
            </a:pPr>
            <a:r>
              <a:rPr lang="en-US" sz="1400"/>
              <a:t>The &lt;h1&gt; tag is used for the most important title on the page, and the &lt;h6&gt; tag is used for the lowest important title.</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Clr>
                <a:schemeClr val="dk1"/>
              </a:buClr>
              <a:buSzPts val="1100"/>
              <a:buFont typeface="Arial"/>
              <a:buNone/>
            </a:pPr>
            <a:r>
              <a:rPr lang="en-US" sz="1400" b="1">
                <a:solidFill>
                  <a:srgbClr val="FF0000"/>
                </a:solidFill>
              </a:rPr>
              <a:t>Practice : </a:t>
            </a:r>
            <a:endParaRPr sz="1400" b="1">
              <a:solidFill>
                <a:srgbClr val="FF0000"/>
              </a:solidFill>
            </a:endParaRPr>
          </a:p>
          <a:p>
            <a:pPr marL="0" lvl="0" indent="0" algn="l" rtl="0">
              <a:lnSpc>
                <a:spcPct val="100000"/>
              </a:lnSpc>
              <a:spcBef>
                <a:spcPts val="0"/>
              </a:spcBef>
              <a:spcAft>
                <a:spcPts val="0"/>
              </a:spcAft>
              <a:buClr>
                <a:schemeClr val="dk1"/>
              </a:buClr>
              <a:buSzPts val="1100"/>
              <a:buFont typeface="Arial"/>
              <a:buNone/>
            </a:pPr>
            <a:r>
              <a:rPr lang="en-US" sz="1400" u="sng">
                <a:solidFill>
                  <a:schemeClr val="hlink"/>
                </a:solidFill>
                <a:hlinkClick r:id="rId3"/>
              </a:rPr>
              <a:t>https://github.com/v76s/Clarusway/blob/master/HTML%20CSS%20Javascript/Headings.html</a:t>
            </a:r>
            <a:endParaRPr sz="1400"/>
          </a:p>
          <a:p>
            <a:pPr marL="0" lvl="0" indent="0" algn="l" rtl="0">
              <a:lnSpc>
                <a:spcPct val="100000"/>
              </a:lnSpc>
              <a:spcBef>
                <a:spcPts val="0"/>
              </a:spcBef>
              <a:spcAft>
                <a:spcPts val="0"/>
              </a:spcAft>
              <a:buClr>
                <a:schemeClr val="dk1"/>
              </a:buClr>
              <a:buSzPts val="1100"/>
              <a:buFont typeface="Arial"/>
              <a:buNone/>
            </a:pPr>
            <a:endParaRPr sz="1400"/>
          </a:p>
          <a:p>
            <a:pPr marL="0" lvl="0" indent="0" algn="l" rtl="0">
              <a:lnSpc>
                <a:spcPct val="100000"/>
              </a:lnSpc>
              <a:spcBef>
                <a:spcPts val="0"/>
              </a:spcBef>
              <a:spcAft>
                <a:spcPts val="0"/>
              </a:spcAft>
              <a:buClr>
                <a:schemeClr val="dk1"/>
              </a:buClr>
              <a:buSzPts val="1100"/>
              <a:buFont typeface="Arial"/>
              <a:buNone/>
            </a:pPr>
            <a:r>
              <a:rPr lang="en-US" sz="1400"/>
              <a:t>D:\Repositories\V76s\Clarusway\HTML CSS Javascript\Headings.html</a:t>
            </a:r>
            <a:endParaRPr sz="14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88199b185f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88199b185f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 This is a Pear Deck Multiple Choice Slide. Your current options are: A: True, B: False, </a:t>
            </a:r>
            <a:endParaRPr sz="1400">
              <a:solidFill>
                <a:schemeClr val="dk1"/>
              </a:solidFill>
            </a:endParaRPr>
          </a:p>
          <a:p>
            <a:pPr marL="0" lvl="0" indent="0" algn="l" rtl="0">
              <a:spcBef>
                <a:spcPts val="0"/>
              </a:spcBef>
              <a:spcAft>
                <a:spcPts val="0"/>
              </a:spcAft>
              <a:buNone/>
            </a:pPr>
            <a:r>
              <a:rPr lang="en-US" sz="1400">
                <a:solidFill>
                  <a:schemeClr val="dk1"/>
                </a:solidFill>
              </a:rPr>
              <a:t>🍐 To edit the type of question or choices, go back to the "Ask Students a Question" in the Pear Deck sidebar.</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88199b185f_0_24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88199b185f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b="1">
                <a:solidFill>
                  <a:srgbClr val="FF0000"/>
                </a:solidFill>
              </a:rPr>
              <a:t>Practice : </a:t>
            </a:r>
            <a:endParaRPr sz="1400" b="1">
              <a:solidFill>
                <a:srgbClr val="FF0000"/>
              </a:solidFill>
            </a:endParaRPr>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https://github.com/v76s/Clarusway/blob/master/HTML%20CSS%20Javascript/Apply%20Style%20on%20heading.html</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rPr>
              <a:t>D:\Repositories\V76s\Clarusway\HTML CSS Javascript\Apply Style on heading.html</a:t>
            </a:r>
            <a:endParaRPr sz="1400">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88199b185f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3" name="Google Shape;1413;g88199b185f_0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Now lets review the paragraphs : </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r>
              <a:rPr lang="en-US" sz="1400"/>
              <a:t>Paragraphs in HTML documents are specified with the &lt;p&gt; tag.</a:t>
            </a:r>
            <a:endParaRPr sz="14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88199b185f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9" name="Google Shape;1419;g88199b185f_0_2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100"/>
              </a:spcBef>
              <a:spcAft>
                <a:spcPts val="0"/>
              </a:spcAft>
              <a:buSzPts val="1400"/>
              <a:buFont typeface="Verdana"/>
              <a:buChar char="●"/>
            </a:pPr>
            <a:r>
              <a:rPr lang="en-US" sz="1400">
                <a:latin typeface="Verdana"/>
                <a:ea typeface="Verdana"/>
                <a:cs typeface="Verdana"/>
                <a:sym typeface="Verdana"/>
              </a:rPr>
              <a:t>Paragraphs make up the main text.</a:t>
            </a:r>
            <a:endParaRPr sz="1400">
              <a:latin typeface="Verdana"/>
              <a:ea typeface="Verdana"/>
              <a:cs typeface="Verdana"/>
              <a:sym typeface="Verdana"/>
            </a:endParaRPr>
          </a:p>
          <a:p>
            <a:pPr marL="457200" lvl="0" indent="-317500" algn="l" rtl="0">
              <a:lnSpc>
                <a:spcPct val="115000"/>
              </a:lnSpc>
              <a:spcBef>
                <a:spcPts val="0"/>
              </a:spcBef>
              <a:spcAft>
                <a:spcPts val="0"/>
              </a:spcAft>
              <a:buSzPts val="1400"/>
              <a:buFont typeface="Verdana"/>
              <a:buChar char="●"/>
            </a:pPr>
            <a:r>
              <a:rPr lang="en-US" sz="1400">
                <a:latin typeface="Verdana"/>
                <a:ea typeface="Verdana"/>
                <a:cs typeface="Verdana"/>
                <a:sym typeface="Verdana"/>
              </a:rPr>
              <a:t>Spaces are available before and after each paragraph.</a:t>
            </a:r>
            <a:endParaRPr sz="1400">
              <a:latin typeface="Verdana"/>
              <a:ea typeface="Verdana"/>
              <a:cs typeface="Verdana"/>
              <a:sym typeface="Verdana"/>
            </a:endParaRPr>
          </a:p>
          <a:p>
            <a:pPr marL="0" lvl="0" indent="0" algn="l" rtl="0">
              <a:lnSpc>
                <a:spcPct val="115000"/>
              </a:lnSpc>
              <a:spcBef>
                <a:spcPts val="1100"/>
              </a:spcBef>
              <a:spcAft>
                <a:spcPts val="1100"/>
              </a:spcAft>
              <a:buNone/>
            </a:pPr>
            <a:endParaRPr sz="1400">
              <a:latin typeface="Verdana"/>
              <a:ea typeface="Verdana"/>
              <a:cs typeface="Verdana"/>
              <a:sym typeface="Verdana"/>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88199b185f_0_26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88199b185f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b="1">
                <a:solidFill>
                  <a:srgbClr val="FF0000"/>
                </a:solidFill>
              </a:rPr>
              <a:t>Practice : </a:t>
            </a:r>
            <a:endParaRPr sz="1400" b="1">
              <a:solidFill>
                <a:srgbClr val="FF0000"/>
              </a:solidFill>
            </a:endParaRPr>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https://github.com/v76s/Clarusway/blob/master/HTML%20CSS%20Javascript/Basic%20Paragraph.html</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D:\Repositories\V76s\Clarusway\HTML CSS Javascript\Basic Paragraph.html</a:t>
            </a:r>
            <a:endParaRPr sz="14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12fcf6d14db_0_35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12fcf6d14db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b="1">
                <a:solidFill>
                  <a:srgbClr val="FF0000"/>
                </a:solidFill>
              </a:rPr>
              <a:t>Practice : </a:t>
            </a:r>
            <a:endParaRPr sz="1400" b="1">
              <a:solidFill>
                <a:srgbClr val="FF0000"/>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https://github.com/v76s/Clarusway/blob/master/HTML%20CSS%20Javascript/Whitespaces.html</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rPr>
              <a:t>D:\Repositories\V76s\Clarusway\HTML CSS Javascript\Whitespaces.html</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12fcf6d14db_0_3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12fcf6d14db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1">
                <a:solidFill>
                  <a:srgbClr val="FF0000"/>
                </a:solidFill>
              </a:rPr>
              <a:t>Practice : </a:t>
            </a:r>
            <a:endParaRPr sz="1400" b="1">
              <a:solidFill>
                <a:srgbClr val="FF0000"/>
              </a:solidFill>
            </a:endParaRPr>
          </a:p>
          <a:p>
            <a:pPr marL="0" lvl="0" indent="0" algn="l" rtl="0">
              <a:spcBef>
                <a:spcPts val="0"/>
              </a:spcBef>
              <a:spcAft>
                <a:spcPts val="0"/>
              </a:spcAft>
              <a:buNone/>
            </a:pPr>
            <a:endParaRPr sz="1400"/>
          </a:p>
          <a:p>
            <a:pPr marL="0" lvl="0" indent="0" algn="l" rtl="0">
              <a:spcBef>
                <a:spcPts val="0"/>
              </a:spcBef>
              <a:spcAft>
                <a:spcPts val="0"/>
              </a:spcAft>
              <a:buNone/>
            </a:pPr>
            <a:r>
              <a:rPr lang="en-US" sz="1400" u="sng">
                <a:solidFill>
                  <a:schemeClr val="hlink"/>
                </a:solidFill>
                <a:hlinkClick r:id="rId3"/>
              </a:rPr>
              <a:t>https://github.com/v76s/Clarusway/blob/master/HTML%20CSS%20Javascript/Whitespaces.html</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D:\Repositories\V76s\Clarusway\HTML CSS Javascript\Whitespaces.html</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88199b185f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6" name="Google Shape;1446;g88199b185f_0_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17e416820e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Google Shape;578;g117e416820e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15141A"/>
                </a:solidFill>
                <a:highlight>
                  <a:srgbClr val="FFFFFF"/>
                </a:highlight>
                <a:latin typeface="Roboto"/>
                <a:ea typeface="Roboto"/>
                <a:cs typeface="Roboto"/>
                <a:sym typeface="Roboto"/>
              </a:rPr>
              <a:t>Each individual request is sent to a server, which handles it and provides </a:t>
            </a:r>
            <a:endParaRPr sz="1400">
              <a:solidFill>
                <a:srgbClr val="15141A"/>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400">
                <a:solidFill>
                  <a:srgbClr val="15141A"/>
                </a:solidFill>
                <a:highlight>
                  <a:srgbClr val="FFFFFF"/>
                </a:highlight>
                <a:latin typeface="Roboto"/>
                <a:ea typeface="Roboto"/>
                <a:cs typeface="Roboto"/>
                <a:sym typeface="Roboto"/>
              </a:rPr>
              <a:t>an answer called the </a:t>
            </a:r>
            <a:r>
              <a:rPr lang="en-US" sz="1400" i="1">
                <a:solidFill>
                  <a:srgbClr val="15141A"/>
                </a:solidFill>
                <a:highlight>
                  <a:srgbClr val="FFFFFF"/>
                </a:highlight>
                <a:latin typeface="Roboto"/>
                <a:ea typeface="Roboto"/>
                <a:cs typeface="Roboto"/>
                <a:sym typeface="Roboto"/>
              </a:rPr>
              <a:t>response</a:t>
            </a:r>
            <a:r>
              <a:rPr lang="en-US" sz="1400">
                <a:solidFill>
                  <a:srgbClr val="15141A"/>
                </a:solidFill>
                <a:highlight>
                  <a:srgbClr val="FFFFFF"/>
                </a:highlight>
                <a:latin typeface="Roboto"/>
                <a:ea typeface="Roboto"/>
                <a:cs typeface="Roboto"/>
                <a:sym typeface="Roboto"/>
              </a:rPr>
              <a:t>. Between the client and the server there are numerous entities, </a:t>
            </a:r>
            <a:endParaRPr sz="1400">
              <a:solidFill>
                <a:srgbClr val="15141A"/>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400">
                <a:solidFill>
                  <a:srgbClr val="15141A"/>
                </a:solidFill>
                <a:highlight>
                  <a:srgbClr val="FFFFFF"/>
                </a:highlight>
                <a:latin typeface="Roboto"/>
                <a:ea typeface="Roboto"/>
                <a:cs typeface="Roboto"/>
                <a:sym typeface="Roboto"/>
              </a:rPr>
              <a:t>collectively called </a:t>
            </a:r>
            <a:r>
              <a:rPr lang="en-US" sz="1400">
                <a:solidFill>
                  <a:schemeClr val="hlink"/>
                </a:solidFill>
                <a:highlight>
                  <a:srgbClr val="FFFFFF"/>
                </a:highlight>
                <a:uFill>
                  <a:noFill/>
                </a:uFill>
                <a:latin typeface="Roboto"/>
                <a:ea typeface="Roboto"/>
                <a:cs typeface="Roboto"/>
                <a:sym typeface="Roboto"/>
                <a:hlinkClick r:id="rId3"/>
              </a:rPr>
              <a:t>proxies</a:t>
            </a:r>
            <a:r>
              <a:rPr lang="en-US" sz="1400">
                <a:solidFill>
                  <a:srgbClr val="15141A"/>
                </a:solidFill>
                <a:highlight>
                  <a:srgbClr val="FFFFFF"/>
                </a:highlight>
                <a:latin typeface="Roboto"/>
                <a:ea typeface="Roboto"/>
                <a:cs typeface="Roboto"/>
                <a:sym typeface="Roboto"/>
              </a:rPr>
              <a:t>, which perform different operations and act as gateways or </a:t>
            </a:r>
            <a:r>
              <a:rPr lang="en-US" sz="1400">
                <a:solidFill>
                  <a:schemeClr val="hlink"/>
                </a:solidFill>
                <a:highlight>
                  <a:srgbClr val="FFFFFF"/>
                </a:highlight>
                <a:uFill>
                  <a:noFill/>
                </a:uFill>
                <a:latin typeface="Roboto"/>
                <a:ea typeface="Roboto"/>
                <a:cs typeface="Roboto"/>
                <a:sym typeface="Roboto"/>
                <a:hlinkClick r:id="rId4"/>
              </a:rPr>
              <a:t>caches</a:t>
            </a:r>
            <a:r>
              <a:rPr lang="en-US" sz="1400">
                <a:solidFill>
                  <a:srgbClr val="15141A"/>
                </a:solidFill>
                <a:highlight>
                  <a:srgbClr val="FFFFFF"/>
                </a:highlight>
                <a:latin typeface="Roboto"/>
                <a:ea typeface="Roboto"/>
                <a:cs typeface="Roboto"/>
                <a:sym typeface="Roboto"/>
              </a:rPr>
              <a:t>.</a:t>
            </a:r>
            <a:endParaRPr sz="1400">
              <a:solidFill>
                <a:srgbClr val="15141A"/>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sz="1400">
              <a:solidFill>
                <a:srgbClr val="15141A"/>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400">
                <a:solidFill>
                  <a:srgbClr val="15141A"/>
                </a:solidFill>
                <a:highlight>
                  <a:srgbClr val="FFFFFF"/>
                </a:highlight>
                <a:latin typeface="Roboto"/>
                <a:ea typeface="Roboto"/>
                <a:cs typeface="Roboto"/>
                <a:sym typeface="Roboto"/>
              </a:rPr>
              <a:t>Proxies do perform : </a:t>
            </a:r>
            <a:endParaRPr sz="1400">
              <a:solidFill>
                <a:srgbClr val="15141A"/>
              </a:solidFill>
              <a:highlight>
                <a:srgbClr val="FFFFFF"/>
              </a:highlight>
              <a:latin typeface="Roboto"/>
              <a:ea typeface="Roboto"/>
              <a:cs typeface="Roboto"/>
              <a:sym typeface="Roboto"/>
            </a:endParaRPr>
          </a:p>
          <a:p>
            <a:pPr marL="457200" lvl="0" indent="-317500" algn="l" rtl="0">
              <a:lnSpc>
                <a:spcPct val="115000"/>
              </a:lnSpc>
              <a:spcBef>
                <a:spcPts val="1200"/>
              </a:spcBef>
              <a:spcAft>
                <a:spcPts val="0"/>
              </a:spcAft>
              <a:buClr>
                <a:srgbClr val="FF0000"/>
              </a:buClr>
              <a:buSzPts val="1400"/>
              <a:buFont typeface="Roboto"/>
              <a:buChar char="●"/>
            </a:pPr>
            <a:r>
              <a:rPr lang="en-US" sz="1400">
                <a:solidFill>
                  <a:srgbClr val="FF0000"/>
                </a:solidFill>
                <a:highlight>
                  <a:srgbClr val="FFFFFF"/>
                </a:highlight>
                <a:latin typeface="Roboto"/>
                <a:ea typeface="Roboto"/>
                <a:cs typeface="Roboto"/>
                <a:sym typeface="Roboto"/>
              </a:rPr>
              <a:t>caching (the cache can be public or private, like the browser cache)</a:t>
            </a:r>
            <a:endParaRPr sz="1400">
              <a:solidFill>
                <a:srgbClr val="FF0000"/>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FF0000"/>
              </a:buClr>
              <a:buSzPts val="1400"/>
              <a:buFont typeface="Roboto"/>
              <a:buChar char="●"/>
            </a:pPr>
            <a:r>
              <a:rPr lang="en-US" sz="1400">
                <a:solidFill>
                  <a:srgbClr val="FF0000"/>
                </a:solidFill>
                <a:highlight>
                  <a:srgbClr val="FFFFFF"/>
                </a:highlight>
                <a:latin typeface="Roboto"/>
                <a:ea typeface="Roboto"/>
                <a:cs typeface="Roboto"/>
                <a:sym typeface="Roboto"/>
              </a:rPr>
              <a:t>filtering (like an antivirus scan or parental controls)</a:t>
            </a:r>
            <a:endParaRPr sz="1400">
              <a:solidFill>
                <a:srgbClr val="FF0000"/>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FF0000"/>
              </a:buClr>
              <a:buSzPts val="1400"/>
              <a:buFont typeface="Roboto"/>
              <a:buChar char="●"/>
            </a:pPr>
            <a:r>
              <a:rPr lang="en-US" sz="1400">
                <a:solidFill>
                  <a:srgbClr val="FF0000"/>
                </a:solidFill>
                <a:highlight>
                  <a:srgbClr val="FFFFFF"/>
                </a:highlight>
                <a:latin typeface="Roboto"/>
                <a:ea typeface="Roboto"/>
                <a:cs typeface="Roboto"/>
                <a:sym typeface="Roboto"/>
              </a:rPr>
              <a:t>load balancing (to allow multiple servers to serve different requests)</a:t>
            </a:r>
            <a:endParaRPr sz="1400">
              <a:solidFill>
                <a:srgbClr val="FF0000"/>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FF0000"/>
              </a:buClr>
              <a:buSzPts val="1400"/>
              <a:buFont typeface="Roboto"/>
              <a:buChar char="●"/>
            </a:pPr>
            <a:r>
              <a:rPr lang="en-US" sz="1400">
                <a:solidFill>
                  <a:srgbClr val="FF0000"/>
                </a:solidFill>
                <a:highlight>
                  <a:srgbClr val="FFFFFF"/>
                </a:highlight>
                <a:latin typeface="Roboto"/>
                <a:ea typeface="Roboto"/>
                <a:cs typeface="Roboto"/>
                <a:sym typeface="Roboto"/>
              </a:rPr>
              <a:t>authentication (to control access to different resources)</a:t>
            </a:r>
            <a:endParaRPr sz="1400">
              <a:solidFill>
                <a:srgbClr val="FF0000"/>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FF0000"/>
              </a:buClr>
              <a:buSzPts val="1400"/>
              <a:buFont typeface="Roboto"/>
              <a:buChar char="●"/>
            </a:pPr>
            <a:r>
              <a:rPr lang="en-US" sz="1400">
                <a:solidFill>
                  <a:srgbClr val="FF0000"/>
                </a:solidFill>
                <a:highlight>
                  <a:srgbClr val="FFFFFF"/>
                </a:highlight>
                <a:latin typeface="Roboto"/>
                <a:ea typeface="Roboto"/>
                <a:cs typeface="Roboto"/>
                <a:sym typeface="Roboto"/>
              </a:rPr>
              <a:t>logging (allowing the storage of historical information)</a:t>
            </a:r>
            <a:endParaRPr sz="1400">
              <a:solidFill>
                <a:srgbClr val="FF0000"/>
              </a:solidFill>
              <a:highlight>
                <a:srgbClr val="FFFFFF"/>
              </a:highlight>
              <a:latin typeface="Roboto"/>
              <a:ea typeface="Roboto"/>
              <a:cs typeface="Roboto"/>
              <a:sym typeface="Roboto"/>
            </a:endParaRPr>
          </a:p>
          <a:p>
            <a:pPr marL="0" lvl="0" indent="0" algn="l" rtl="0">
              <a:lnSpc>
                <a:spcPct val="100000"/>
              </a:lnSpc>
              <a:spcBef>
                <a:spcPts val="2400"/>
              </a:spcBef>
              <a:spcAft>
                <a:spcPts val="0"/>
              </a:spcAft>
              <a:buSzPts val="1400"/>
              <a:buNone/>
            </a:pPr>
            <a:endParaRPr sz="1400">
              <a:solidFill>
                <a:srgbClr val="15141A"/>
              </a:solidFill>
              <a:highlight>
                <a:srgbClr val="FFFFFF"/>
              </a:highlight>
              <a:latin typeface="Roboto"/>
              <a:ea typeface="Roboto"/>
              <a:cs typeface="Roboto"/>
              <a:sym typeface="Roboto"/>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88199b185f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2" name="Google Shape;1452;g88199b185f_0_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The horizontal line specified with the &lt;hr&gt; tag is used to separate contents in HTML documents.</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r>
              <a:rPr lang="en-US" sz="1400" b="1">
                <a:solidFill>
                  <a:srgbClr val="FF0000"/>
                </a:solidFill>
              </a:rPr>
              <a:t>Practice on next slide</a:t>
            </a:r>
            <a:endParaRPr sz="14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88199b185f_0_28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88199b185f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400" b="1">
                <a:solidFill>
                  <a:srgbClr val="FF0000"/>
                </a:solidFill>
              </a:rPr>
              <a:t>Practice : </a:t>
            </a:r>
            <a:endParaRPr sz="1400" b="1">
              <a:solidFill>
                <a:srgbClr val="FF0000"/>
              </a:solidFill>
            </a:endParaRPr>
          </a:p>
          <a:p>
            <a:pPr marL="0" lvl="0" indent="0" algn="l" rtl="0">
              <a:spcBef>
                <a:spcPts val="0"/>
              </a:spcBef>
              <a:spcAft>
                <a:spcPts val="0"/>
              </a:spcAft>
              <a:buClr>
                <a:schemeClr val="dk1"/>
              </a:buClr>
              <a:buSzPts val="1400"/>
              <a:buFont typeface="Arial"/>
              <a:buNone/>
            </a:pPr>
            <a:endParaRPr sz="1400">
              <a:solidFill>
                <a:schemeClr val="dk1"/>
              </a:solidFill>
            </a:endParaRPr>
          </a:p>
          <a:p>
            <a:pPr marL="0" lvl="0" indent="0" algn="l" rtl="0">
              <a:spcBef>
                <a:spcPts val="0"/>
              </a:spcBef>
              <a:spcAft>
                <a:spcPts val="0"/>
              </a:spcAft>
              <a:buClr>
                <a:schemeClr val="dk1"/>
              </a:buClr>
              <a:buSzPts val="1400"/>
              <a:buFont typeface="Arial"/>
              <a:buNone/>
            </a:pPr>
            <a:r>
              <a:rPr lang="en-US" sz="1400" u="sng">
                <a:solidFill>
                  <a:schemeClr val="hlink"/>
                </a:solidFill>
                <a:hlinkClick r:id="rId3"/>
              </a:rPr>
              <a:t>https://github.com/v76s/Clarusway/blob/master/HTML%20CSS%20Javascript/Horizontal%20rule.html</a:t>
            </a:r>
            <a:endParaRPr sz="1400">
              <a:solidFill>
                <a:schemeClr val="dk1"/>
              </a:solidFill>
            </a:endParaRPr>
          </a:p>
          <a:p>
            <a:pPr marL="0" lvl="0" indent="0" algn="l" rtl="0">
              <a:spcBef>
                <a:spcPts val="0"/>
              </a:spcBef>
              <a:spcAft>
                <a:spcPts val="0"/>
              </a:spcAft>
              <a:buClr>
                <a:schemeClr val="dk1"/>
              </a:buClr>
              <a:buSzPts val="1400"/>
              <a:buFont typeface="Arial"/>
              <a:buNone/>
            </a:pPr>
            <a:endParaRPr sz="1400">
              <a:solidFill>
                <a:schemeClr val="dk1"/>
              </a:solidFill>
            </a:endParaRPr>
          </a:p>
          <a:p>
            <a:pPr marL="0" lvl="0" indent="0" algn="l" rtl="0">
              <a:spcBef>
                <a:spcPts val="0"/>
              </a:spcBef>
              <a:spcAft>
                <a:spcPts val="0"/>
              </a:spcAft>
              <a:buNone/>
            </a:pPr>
            <a:r>
              <a:rPr lang="en-US" sz="1400">
                <a:solidFill>
                  <a:schemeClr val="dk1"/>
                </a:solidFill>
              </a:rPr>
              <a:t>D:\Repositories\V76s\Clarusway\HTML CSS Javascript\Horizontal Rule.html</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400"/>
              <a:buFont typeface="Arial"/>
              <a:buNone/>
            </a:pPr>
            <a:endParaRPr sz="1400">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88199b185f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6" name="Google Shape;1466;g88199b185f_0_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88199b185f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1" name="Google Shape;1471;g88199b185f_0_2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The </a:t>
            </a:r>
            <a:r>
              <a:rPr lang="en-US" sz="1400">
                <a:solidFill>
                  <a:srgbClr val="DC143C"/>
                </a:solidFill>
                <a:highlight>
                  <a:srgbClr val="FFFFFF"/>
                </a:highlight>
                <a:latin typeface="Courier New"/>
                <a:ea typeface="Courier New"/>
                <a:cs typeface="Courier New"/>
                <a:sym typeface="Courier New"/>
              </a:rPr>
              <a:t>&lt;br&gt;</a:t>
            </a:r>
            <a:r>
              <a:rPr lang="en-US" sz="1400">
                <a:solidFill>
                  <a:schemeClr val="dk1"/>
                </a:solidFill>
                <a:highlight>
                  <a:srgbClr val="FFFFFF"/>
                </a:highlight>
                <a:latin typeface="Verdana"/>
                <a:ea typeface="Verdana"/>
                <a:cs typeface="Verdana"/>
                <a:sym typeface="Verdana"/>
              </a:rPr>
              <a:t> tag inserts a single line break.</a:t>
            </a:r>
            <a:endParaRPr sz="140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The </a:t>
            </a:r>
            <a:r>
              <a:rPr lang="en-US" sz="1400">
                <a:solidFill>
                  <a:srgbClr val="DC143C"/>
                </a:solidFill>
                <a:highlight>
                  <a:srgbClr val="FFFFFF"/>
                </a:highlight>
                <a:latin typeface="Courier New"/>
                <a:ea typeface="Courier New"/>
                <a:cs typeface="Courier New"/>
                <a:sym typeface="Courier New"/>
              </a:rPr>
              <a:t>&lt;br&gt;</a:t>
            </a:r>
            <a:r>
              <a:rPr lang="en-US" sz="1400">
                <a:solidFill>
                  <a:schemeClr val="dk1"/>
                </a:solidFill>
                <a:highlight>
                  <a:srgbClr val="FFFFFF"/>
                </a:highlight>
                <a:latin typeface="Verdana"/>
                <a:ea typeface="Verdana"/>
                <a:cs typeface="Verdana"/>
                <a:sym typeface="Verdana"/>
              </a:rPr>
              <a:t> tag is useful for writing addresses or poems.</a:t>
            </a:r>
            <a:endParaRPr sz="140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US" sz="1400">
                <a:solidFill>
                  <a:schemeClr val="dk1"/>
                </a:solidFill>
                <a:highlight>
                  <a:srgbClr val="FFFFFF"/>
                </a:highlight>
                <a:latin typeface="Verdana"/>
                <a:ea typeface="Verdana"/>
                <a:cs typeface="Verdana"/>
                <a:sym typeface="Verdana"/>
              </a:rPr>
              <a:t>The </a:t>
            </a:r>
            <a:r>
              <a:rPr lang="en-US" sz="1400">
                <a:solidFill>
                  <a:srgbClr val="DC143C"/>
                </a:solidFill>
                <a:highlight>
                  <a:srgbClr val="FFFFFF"/>
                </a:highlight>
                <a:latin typeface="Courier New"/>
                <a:ea typeface="Courier New"/>
                <a:cs typeface="Courier New"/>
                <a:sym typeface="Courier New"/>
              </a:rPr>
              <a:t>&lt;br&gt;</a:t>
            </a:r>
            <a:r>
              <a:rPr lang="en-US" sz="1400">
                <a:solidFill>
                  <a:schemeClr val="dk1"/>
                </a:solidFill>
                <a:highlight>
                  <a:srgbClr val="FFFFFF"/>
                </a:highlight>
                <a:latin typeface="Verdana"/>
                <a:ea typeface="Verdana"/>
                <a:cs typeface="Verdana"/>
                <a:sym typeface="Verdana"/>
              </a:rPr>
              <a:t> tag is an empty tag which means that it has no end tag.</a:t>
            </a:r>
            <a:endParaRPr sz="1400">
              <a:solidFill>
                <a:schemeClr val="dk1"/>
              </a:solidFill>
              <a:highlight>
                <a:srgbClr val="FFFFFF"/>
              </a:highlight>
              <a:latin typeface="Verdana"/>
              <a:ea typeface="Verdana"/>
              <a:cs typeface="Verdana"/>
              <a:sym typeface="Verdana"/>
            </a:endParaRPr>
          </a:p>
          <a:p>
            <a:pPr marL="0" lvl="0" indent="0" algn="l" rtl="0">
              <a:lnSpc>
                <a:spcPct val="100000"/>
              </a:lnSpc>
              <a:spcBef>
                <a:spcPts val="1400"/>
              </a:spcBef>
              <a:spcAft>
                <a:spcPts val="0"/>
              </a:spcAft>
              <a:buSzPts val="1400"/>
              <a:buNone/>
            </a:pPr>
            <a:r>
              <a:rPr lang="en-US" sz="1400">
                <a:solidFill>
                  <a:srgbClr val="FF0000"/>
                </a:solidFill>
              </a:rPr>
              <a:t>Practice on next slide …</a:t>
            </a:r>
            <a:endParaRPr sz="1400">
              <a:solidFill>
                <a:srgbClr val="FF0000"/>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88199b185f_0_30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88199b185f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b="1">
                <a:solidFill>
                  <a:srgbClr val="FF0000"/>
                </a:solidFill>
              </a:rPr>
              <a:t>Practice : </a:t>
            </a:r>
            <a:endParaRPr sz="1400" b="1">
              <a:solidFill>
                <a:srgbClr val="FF0000"/>
              </a:solidFill>
            </a:endParaRPr>
          </a:p>
          <a:p>
            <a:pPr marL="0" lvl="0" indent="0" algn="l" rtl="0">
              <a:spcBef>
                <a:spcPts val="0"/>
              </a:spcBef>
              <a:spcAft>
                <a:spcPts val="0"/>
              </a:spcAft>
              <a:buClr>
                <a:schemeClr val="dk1"/>
              </a:buClr>
              <a:buSzPts val="1100"/>
              <a:buFont typeface="Arial"/>
              <a:buNone/>
            </a:pPr>
            <a:endParaRPr sz="1400" b="1">
              <a:solidFill>
                <a:srgbClr val="FF0000"/>
              </a:solidFill>
            </a:endParaRPr>
          </a:p>
          <a:p>
            <a:pPr marL="0" lvl="0" indent="0" algn="l" rtl="0">
              <a:spcBef>
                <a:spcPts val="0"/>
              </a:spcBef>
              <a:spcAft>
                <a:spcPts val="0"/>
              </a:spcAft>
              <a:buClr>
                <a:schemeClr val="dk1"/>
              </a:buClr>
              <a:buSzPts val="1100"/>
              <a:buFont typeface="Arial"/>
              <a:buNone/>
            </a:pPr>
            <a:r>
              <a:rPr lang="en-US" sz="1400" b="1" u="sng">
                <a:solidFill>
                  <a:schemeClr val="hlink"/>
                </a:solidFill>
                <a:hlinkClick r:id="rId3"/>
              </a:rPr>
              <a:t>https://github.com/v76s/Clarusway/blob/master/HTML%20CSS%20Javascript/Line%20Breaks.html</a:t>
            </a:r>
            <a:endParaRPr sz="1400" b="1">
              <a:solidFill>
                <a:srgbClr val="FF0000"/>
              </a:solidFill>
            </a:endParaRPr>
          </a:p>
          <a:p>
            <a:pPr marL="0" lvl="0" indent="0" algn="l" rtl="0">
              <a:spcBef>
                <a:spcPts val="0"/>
              </a:spcBef>
              <a:spcAft>
                <a:spcPts val="0"/>
              </a:spcAft>
              <a:buClr>
                <a:schemeClr val="dk1"/>
              </a:buClr>
              <a:buSzPts val="1100"/>
              <a:buFont typeface="Arial"/>
              <a:buNone/>
            </a:pPr>
            <a:endParaRPr sz="1400" b="1">
              <a:solidFill>
                <a:srgbClr val="FF0000"/>
              </a:solidFill>
            </a:endParaRPr>
          </a:p>
          <a:p>
            <a:pPr marL="0" lvl="0" indent="0" algn="l" rtl="0">
              <a:spcBef>
                <a:spcPts val="0"/>
              </a:spcBef>
              <a:spcAft>
                <a:spcPts val="0"/>
              </a:spcAft>
              <a:buClr>
                <a:schemeClr val="dk1"/>
              </a:buClr>
              <a:buSzPts val="1100"/>
              <a:buFont typeface="Arial"/>
              <a:buNone/>
            </a:pPr>
            <a:r>
              <a:rPr lang="en-US" sz="1400">
                <a:solidFill>
                  <a:schemeClr val="dk1"/>
                </a:solidFill>
              </a:rPr>
              <a:t>D:\Repositories\V76s\Clarusway\HTML CSS Javascript\Line Breaks.html</a:t>
            </a:r>
            <a:endParaRPr sz="1400">
              <a:solidFill>
                <a:schemeClr val="dk1"/>
              </a:solidFill>
            </a:endParaRPr>
          </a:p>
          <a:p>
            <a:pPr marL="0" lvl="0" indent="0" algn="l" rtl="0">
              <a:spcBef>
                <a:spcPts val="0"/>
              </a:spcBef>
              <a:spcAft>
                <a:spcPts val="0"/>
              </a:spcAft>
              <a:buClr>
                <a:schemeClr val="dk1"/>
              </a:buClr>
              <a:buSzPts val="1100"/>
              <a:buFont typeface="Arial"/>
              <a:buNone/>
            </a:pPr>
            <a:endParaRPr sz="1400" b="1">
              <a:solidFill>
                <a:srgbClr val="FF0000"/>
              </a:solidFill>
            </a:endParaRPr>
          </a:p>
          <a:p>
            <a:pPr marL="0" lvl="0" indent="0" algn="l" rtl="0">
              <a:spcBef>
                <a:spcPts val="0"/>
              </a:spcBef>
              <a:spcAft>
                <a:spcPts val="0"/>
              </a:spcAft>
              <a:buClr>
                <a:schemeClr val="dk1"/>
              </a:buClr>
              <a:buSzPts val="1100"/>
              <a:buFont typeface="Arial"/>
              <a:buNone/>
            </a:pPr>
            <a:endParaRPr sz="1400" b="1">
              <a:solidFill>
                <a:srgbClr val="FF0000"/>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sz="140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88199b185f_0_3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88199b185f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 This is a Pear Deck Multiple Choice Slide. Your current options are: A: &lt;br&gt;, B: &lt;hr&gt;, C: &lt;p&gt;, D: &lt;h&gt;, </a:t>
            </a:r>
            <a:endParaRPr sz="1400"/>
          </a:p>
          <a:p>
            <a:pPr marL="0" lvl="0" indent="0" algn="l" rtl="0">
              <a:spcBef>
                <a:spcPts val="0"/>
              </a:spcBef>
              <a:spcAft>
                <a:spcPts val="0"/>
              </a:spcAft>
              <a:buNone/>
            </a:pPr>
            <a:r>
              <a:rPr lang="en-US" sz="1400"/>
              <a:t>🍐  To edit the type of question or choices, go back to the "Ask Students a Question" in the Pear Deck sidebar.</a:t>
            </a:r>
            <a:endParaRPr sz="1400"/>
          </a:p>
          <a:p>
            <a:pPr marL="0" lvl="0" indent="0" algn="l" rtl="0">
              <a:spcBef>
                <a:spcPts val="0"/>
              </a:spcBef>
              <a:spcAft>
                <a:spcPts val="0"/>
              </a:spcAft>
              <a:buNone/>
            </a:pPr>
            <a:endParaRPr sz="140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88199b185f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3" name="Google Shape;1493;g88199b185f_0_3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The final topic of this lesson is HTML comments.</a:t>
            </a:r>
            <a:endParaRPr sz="140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88199b185f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8" name="Google Shape;1498;g88199b185f_0_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t>The tag seen on the mirror is used to add comments to HTML documents.</a:t>
            </a:r>
            <a:endParaRPr sz="1400"/>
          </a:p>
          <a:p>
            <a:pPr marL="0" lvl="0" indent="0" algn="l" rtl="0">
              <a:lnSpc>
                <a:spcPct val="100000"/>
              </a:lnSpc>
              <a:spcBef>
                <a:spcPts val="0"/>
              </a:spcBef>
              <a:spcAft>
                <a:spcPts val="0"/>
              </a:spcAft>
              <a:buClr>
                <a:schemeClr val="dk1"/>
              </a:buClr>
              <a:buSzPts val="1100"/>
              <a:buFont typeface="Arial"/>
              <a:buNone/>
            </a:pPr>
            <a:r>
              <a:rPr lang="en-US" sz="1400"/>
              <a:t>Comments are not displayed in the browser window.</a:t>
            </a:r>
            <a:endParaRPr sz="1400"/>
          </a:p>
          <a:p>
            <a:pPr marL="0" lvl="0" indent="0" algn="l" rtl="0">
              <a:lnSpc>
                <a:spcPct val="100000"/>
              </a:lnSpc>
              <a:spcBef>
                <a:spcPts val="0"/>
              </a:spcBef>
              <a:spcAft>
                <a:spcPts val="0"/>
              </a:spcAft>
              <a:buClr>
                <a:schemeClr val="dk1"/>
              </a:buClr>
              <a:buSzPts val="1100"/>
              <a:buFont typeface="Arial"/>
              <a:buNone/>
            </a:pPr>
            <a:r>
              <a:rPr lang="en-US" sz="1400" b="1">
                <a:solidFill>
                  <a:srgbClr val="FF0000"/>
                </a:solidFill>
              </a:rPr>
              <a:t>But they are displayed in source code, this is very important.</a:t>
            </a:r>
            <a:endParaRPr sz="1400" b="1">
              <a:solidFill>
                <a:srgbClr val="FF0000"/>
              </a:solidFill>
            </a:endParaRPr>
          </a:p>
          <a:p>
            <a:pPr marL="0" lvl="0" indent="0" algn="l" rtl="0">
              <a:lnSpc>
                <a:spcPct val="100000"/>
              </a:lnSpc>
              <a:spcBef>
                <a:spcPts val="0"/>
              </a:spcBef>
              <a:spcAft>
                <a:spcPts val="0"/>
              </a:spcAft>
              <a:buClr>
                <a:schemeClr val="dk1"/>
              </a:buClr>
              <a:buSzPts val="1100"/>
              <a:buFont typeface="Arial"/>
              <a:buNone/>
            </a:pPr>
            <a:r>
              <a:rPr lang="en-US" sz="1400"/>
              <a:t>For this reason, remember that your comments can be seen by the </a:t>
            </a:r>
            <a:endParaRPr sz="1400"/>
          </a:p>
          <a:p>
            <a:pPr marL="0" lvl="0" indent="0" algn="l" rtl="0">
              <a:lnSpc>
                <a:spcPct val="100000"/>
              </a:lnSpc>
              <a:spcBef>
                <a:spcPts val="0"/>
              </a:spcBef>
              <a:spcAft>
                <a:spcPts val="0"/>
              </a:spcAft>
              <a:buClr>
                <a:schemeClr val="dk1"/>
              </a:buClr>
              <a:buSzPts val="1100"/>
              <a:buFont typeface="Arial"/>
              <a:buNone/>
            </a:pPr>
            <a:r>
              <a:rPr lang="en-US" sz="1400"/>
              <a:t>people who visit the site and view the source of your website.</a:t>
            </a:r>
            <a:endParaRPr sz="1400"/>
          </a:p>
          <a:p>
            <a:pPr marL="0" lvl="0" indent="0" algn="l" rtl="0">
              <a:lnSpc>
                <a:spcPct val="100000"/>
              </a:lnSpc>
              <a:spcBef>
                <a:spcPts val="0"/>
              </a:spcBef>
              <a:spcAft>
                <a:spcPts val="0"/>
              </a:spcAft>
              <a:buClr>
                <a:schemeClr val="dk1"/>
              </a:buClr>
              <a:buSzPts val="1100"/>
              <a:buFont typeface="Arial"/>
              <a:buNone/>
            </a:pPr>
            <a:r>
              <a:rPr lang="en-US" sz="1400"/>
              <a:t>Instead of deleting the HTML codes you want to deactivate, </a:t>
            </a:r>
            <a:endParaRPr sz="1400"/>
          </a:p>
          <a:p>
            <a:pPr marL="0" lvl="0" indent="0" algn="l" rtl="0">
              <a:lnSpc>
                <a:spcPct val="100000"/>
              </a:lnSpc>
              <a:spcBef>
                <a:spcPts val="0"/>
              </a:spcBef>
              <a:spcAft>
                <a:spcPts val="0"/>
              </a:spcAft>
              <a:buClr>
                <a:schemeClr val="dk1"/>
              </a:buClr>
              <a:buSzPts val="1100"/>
              <a:buFont typeface="Arial"/>
              <a:buNone/>
            </a:pPr>
            <a:r>
              <a:rPr lang="en-US" sz="1400"/>
              <a:t>you can convert them to comments.</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r>
              <a:rPr lang="en-US" sz="1400">
                <a:solidFill>
                  <a:srgbClr val="FF0000"/>
                </a:solidFill>
              </a:rPr>
              <a:t>Practice on the next slide …</a:t>
            </a:r>
            <a:endParaRPr sz="1400">
              <a:solidFill>
                <a:srgbClr val="FF0000"/>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88199b185f_0_3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88199b185f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solidFill>
                  <a:srgbClr val="FF0000"/>
                </a:solidFill>
              </a:rPr>
              <a:t>Practice : </a:t>
            </a:r>
            <a:endParaRPr sz="1400">
              <a:solidFill>
                <a:srgbClr val="FF0000"/>
              </a:solidFill>
            </a:endParaRPr>
          </a:p>
          <a:p>
            <a:pPr marL="0" lvl="0" indent="0" algn="l" rtl="0">
              <a:spcBef>
                <a:spcPts val="0"/>
              </a:spcBef>
              <a:spcAft>
                <a:spcPts val="0"/>
              </a:spcAft>
              <a:buNone/>
            </a:pPr>
            <a:endParaRPr sz="1400"/>
          </a:p>
          <a:p>
            <a:pPr marL="0" lvl="0" indent="0" algn="l" rtl="0">
              <a:spcBef>
                <a:spcPts val="0"/>
              </a:spcBef>
              <a:spcAft>
                <a:spcPts val="0"/>
              </a:spcAft>
              <a:buNone/>
            </a:pPr>
            <a:r>
              <a:rPr lang="en-US" sz="1400" u="sng">
                <a:solidFill>
                  <a:schemeClr val="hlink"/>
                </a:solidFill>
                <a:hlinkClick r:id="rId3"/>
              </a:rPr>
              <a:t>https://github.com/v76s/Clarusway/blob/master/HTML%20CSS%20Javascript/Comments.html</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D:\Repositories\V76s\Clarusway\HTML CSS Javascript\Comments.html</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88199b185f_0_33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88199b185f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 This is a Pear Deck Multiple Choice Slide. Your current options are: A: NO, B: Headings, C: &lt;p&gt;, D: &lt;hr&gt;, E: &lt;br&gt;, F: Comments, </a:t>
            </a:r>
            <a:endParaRPr sz="1400">
              <a:solidFill>
                <a:schemeClr val="dk1"/>
              </a:solidFill>
            </a:endParaRPr>
          </a:p>
          <a:p>
            <a:pPr marL="0" lvl="0" indent="0" algn="l" rtl="0">
              <a:spcBef>
                <a:spcPts val="0"/>
              </a:spcBef>
              <a:spcAft>
                <a:spcPts val="0"/>
              </a:spcAft>
              <a:buNone/>
            </a:pPr>
            <a:r>
              <a:rPr lang="en-US" sz="1400">
                <a:solidFill>
                  <a:schemeClr val="dk1"/>
                </a:solidFill>
              </a:rPr>
              <a:t>🍐  To edit the type of question or choices, go back to the "Ask Students a Question" in the Pear Deck sidebar.</a:t>
            </a:r>
            <a:endParaRPr sz="1400">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17e416820e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g117e416820e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Its necessary to underline that the browser may render the final state of the page from many resources. </a:t>
            </a:r>
            <a:endParaRPr sz="1400"/>
          </a:p>
          <a:p>
            <a:pPr marL="0" lvl="0" indent="0" algn="l" rtl="0">
              <a:lnSpc>
                <a:spcPct val="100000"/>
              </a:lnSpc>
              <a:spcBef>
                <a:spcPts val="0"/>
              </a:spcBef>
              <a:spcAft>
                <a:spcPts val="0"/>
              </a:spcAft>
              <a:buSzPts val="1400"/>
              <a:buNone/>
            </a:pPr>
            <a:r>
              <a:rPr lang="en-US" sz="1400"/>
              <a:t>HTTP brings the requested elements.</a:t>
            </a:r>
            <a:endParaRPr sz="140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88199b185f_0_34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88199b185f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 This is a Pear Deck Text Slide </a:t>
            </a:r>
            <a:endParaRPr sz="1400"/>
          </a:p>
          <a:p>
            <a:pPr marL="0" lvl="0" indent="0" algn="l" rtl="0">
              <a:spcBef>
                <a:spcPts val="0"/>
              </a:spcBef>
              <a:spcAft>
                <a:spcPts val="0"/>
              </a:spcAft>
              <a:buNone/>
            </a:pPr>
            <a:r>
              <a:rPr lang="en-US" sz="1400"/>
              <a:t>🍐 To edit the type of question, go back to the "Ask Students a Question" in the Pear Deck sidebar.</a:t>
            </a:r>
            <a:endParaRPr sz="1400"/>
          </a:p>
          <a:p>
            <a:pPr marL="0" lvl="0" indent="0" algn="l" rtl="0">
              <a:spcBef>
                <a:spcPts val="0"/>
              </a:spcBef>
              <a:spcAft>
                <a:spcPts val="0"/>
              </a:spcAft>
              <a:buNone/>
            </a:pPr>
            <a:endParaRPr sz="140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113e98eb9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1" name="Google Shape;1531;g113e98eb9c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Today we are going to cover three main topics. </a:t>
            </a:r>
            <a:endParaRPr sz="140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113e98eb9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7" name="Google Shape;1537;g113e98eb9c3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r>
              <a:rPr lang="en-US" sz="1400"/>
              <a:t>🍐 This is a Pear Deck Text Slide </a:t>
            </a:r>
            <a:endParaRPr sz="1400"/>
          </a:p>
          <a:p>
            <a:pPr marL="0" lvl="0" indent="0" algn="l" rtl="0">
              <a:lnSpc>
                <a:spcPct val="100000"/>
              </a:lnSpc>
              <a:spcBef>
                <a:spcPts val="0"/>
              </a:spcBef>
              <a:spcAft>
                <a:spcPts val="0"/>
              </a:spcAft>
              <a:buSzPts val="1400"/>
              <a:buNone/>
            </a:pPr>
            <a:r>
              <a:rPr lang="en-US" sz="1400"/>
              <a:t>🍐 To edit the type of question, go back to the "Ask Students a Question" in the Pear Deck sidebar.</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113e98eb9c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6" name="Google Shape;1546;g113e98eb9c3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FF0000"/>
              </a:buClr>
              <a:buSzPts val="1400"/>
              <a:buChar char="●"/>
            </a:pPr>
            <a:r>
              <a:rPr lang="en-US" sz="1400">
                <a:solidFill>
                  <a:srgbClr val="FF0000"/>
                </a:solidFill>
                <a:highlight>
                  <a:srgbClr val="FFFFFF"/>
                </a:highlight>
              </a:rPr>
              <a:t>We already checked these text formatting tags, however there are some details to briefly talk about … </a:t>
            </a:r>
            <a:endParaRPr sz="1400">
              <a:solidFill>
                <a:srgbClr val="FF0000"/>
              </a:solidFill>
              <a:highlight>
                <a:srgbClr val="FFFFFF"/>
              </a:highlight>
            </a:endParaRPr>
          </a:p>
          <a:p>
            <a:pPr marL="0" lvl="0" indent="0" algn="l" rtl="0">
              <a:lnSpc>
                <a:spcPct val="100000"/>
              </a:lnSpc>
              <a:spcBef>
                <a:spcPts val="0"/>
              </a:spcBef>
              <a:spcAft>
                <a:spcPts val="0"/>
              </a:spcAft>
              <a:buSzPts val="1400"/>
              <a:buNone/>
            </a:pPr>
            <a:endParaRPr sz="1400">
              <a:solidFill>
                <a:srgbClr val="666666"/>
              </a:solidFill>
              <a:highlight>
                <a:srgbClr val="FFFFFF"/>
              </a:highlight>
            </a:endParaRPr>
          </a:p>
          <a:p>
            <a:pPr marL="0" lvl="0" indent="0" algn="l" rtl="0">
              <a:lnSpc>
                <a:spcPct val="100000"/>
              </a:lnSpc>
              <a:spcBef>
                <a:spcPts val="0"/>
              </a:spcBef>
              <a:spcAft>
                <a:spcPts val="0"/>
              </a:spcAft>
              <a:buSzPts val="1400"/>
              <a:buNone/>
            </a:pPr>
            <a:r>
              <a:rPr lang="en-US" sz="1400">
                <a:solidFill>
                  <a:srgbClr val="666666"/>
                </a:solidFill>
                <a:highlight>
                  <a:srgbClr val="FFFFFF"/>
                </a:highlight>
              </a:rPr>
              <a:t>HTML Formatting is a method of text formatting for a better appearance and look. </a:t>
            </a:r>
            <a:endParaRPr sz="1400">
              <a:solidFill>
                <a:srgbClr val="666666"/>
              </a:solidFill>
              <a:highlight>
                <a:srgbClr val="FFFFFF"/>
              </a:highlight>
            </a:endParaRPr>
          </a:p>
          <a:p>
            <a:pPr marL="0" lvl="0" indent="0" algn="l" rtl="0">
              <a:lnSpc>
                <a:spcPct val="100000"/>
              </a:lnSpc>
              <a:spcBef>
                <a:spcPts val="0"/>
              </a:spcBef>
              <a:spcAft>
                <a:spcPts val="0"/>
              </a:spcAft>
              <a:buSzPts val="1400"/>
              <a:buNone/>
            </a:pPr>
            <a:r>
              <a:rPr lang="en-US" sz="1400">
                <a:solidFill>
                  <a:srgbClr val="666666"/>
                </a:solidFill>
                <a:highlight>
                  <a:srgbClr val="FFFFFF"/>
                </a:highlight>
              </a:rPr>
              <a:t>HTML allows us to format text without using the CSS. HTML includes a lot of formatting tags.</a:t>
            </a:r>
            <a:endParaRPr sz="1400">
              <a:solidFill>
                <a:srgbClr val="666666"/>
              </a:solidFill>
              <a:highlight>
                <a:srgbClr val="FFFFFF"/>
              </a:highlight>
            </a:endParaRPr>
          </a:p>
          <a:p>
            <a:pPr marL="0" lvl="0" indent="0" algn="l" rtl="0">
              <a:lnSpc>
                <a:spcPct val="100000"/>
              </a:lnSpc>
              <a:spcBef>
                <a:spcPts val="0"/>
              </a:spcBef>
              <a:spcAft>
                <a:spcPts val="0"/>
              </a:spcAft>
              <a:buSzPts val="1400"/>
              <a:buNone/>
            </a:pPr>
            <a:r>
              <a:rPr lang="en-US" sz="1400">
                <a:solidFill>
                  <a:srgbClr val="666666"/>
                </a:solidFill>
                <a:highlight>
                  <a:srgbClr val="FFFFFF"/>
                </a:highlight>
              </a:rPr>
              <a:t>These tags are used to make bold, underline, and italic text. There are nearly 30 options available in HTML. We are going to learn the most important ones.</a:t>
            </a:r>
            <a:endParaRPr sz="1400">
              <a:solidFill>
                <a:srgbClr val="666666"/>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400">
                <a:solidFill>
                  <a:srgbClr val="666666"/>
                </a:solidFill>
                <a:highlight>
                  <a:srgbClr val="FFFFFF"/>
                </a:highlight>
              </a:rPr>
              <a:t>For HTML the tags are divided into two categories:</a:t>
            </a:r>
            <a:endParaRPr sz="1400">
              <a:solidFill>
                <a:srgbClr val="666666"/>
              </a:solidFill>
              <a:highlight>
                <a:srgbClr val="FFFFFF"/>
              </a:highlight>
            </a:endParaRPr>
          </a:p>
          <a:p>
            <a:pPr marL="457200" lvl="0" indent="-317500" algn="l" rtl="0">
              <a:lnSpc>
                <a:spcPct val="169565"/>
              </a:lnSpc>
              <a:spcBef>
                <a:spcPts val="0"/>
              </a:spcBef>
              <a:spcAft>
                <a:spcPts val="0"/>
              </a:spcAft>
              <a:buClr>
                <a:srgbClr val="666666"/>
              </a:buClr>
              <a:buSzPts val="1400"/>
              <a:buChar char="●"/>
            </a:pPr>
            <a:r>
              <a:rPr lang="en-US" sz="1400">
                <a:solidFill>
                  <a:srgbClr val="666666"/>
                </a:solidFill>
                <a:highlight>
                  <a:srgbClr val="FFFFFF"/>
                </a:highlight>
              </a:rPr>
              <a:t>Physical tag : These tags are used to give the text a visual appearance.</a:t>
            </a:r>
            <a:endParaRPr sz="1400">
              <a:solidFill>
                <a:srgbClr val="666666"/>
              </a:solidFill>
              <a:highlight>
                <a:srgbClr val="FFFFFF"/>
              </a:highlight>
            </a:endParaRPr>
          </a:p>
          <a:p>
            <a:pPr marL="457200" lvl="0" indent="-317500" algn="l" rtl="0">
              <a:lnSpc>
                <a:spcPct val="169565"/>
              </a:lnSpc>
              <a:spcBef>
                <a:spcPts val="0"/>
              </a:spcBef>
              <a:spcAft>
                <a:spcPts val="0"/>
              </a:spcAft>
              <a:buClr>
                <a:srgbClr val="666666"/>
              </a:buClr>
              <a:buSzPts val="1400"/>
              <a:buChar char="●"/>
            </a:pPr>
            <a:r>
              <a:rPr lang="en-US" sz="1400">
                <a:solidFill>
                  <a:srgbClr val="666666"/>
                </a:solidFill>
                <a:highlight>
                  <a:srgbClr val="FFFFFF"/>
                </a:highlight>
              </a:rPr>
              <a:t>Logical tag : Logical or semantic (</a:t>
            </a:r>
            <a:r>
              <a:rPr lang="en-US" sz="1400">
                <a:solidFill>
                  <a:schemeClr val="dk1"/>
                </a:solidFill>
                <a:highlight>
                  <a:srgbClr val="FFFFFF"/>
                </a:highlight>
                <a:latin typeface="Roboto"/>
                <a:ea typeface="Roboto"/>
                <a:cs typeface="Roboto"/>
                <a:sym typeface="Roboto"/>
              </a:rPr>
              <a:t>relating to meaning in language or logic</a:t>
            </a:r>
            <a:r>
              <a:rPr lang="en-US" sz="1400">
                <a:solidFill>
                  <a:srgbClr val="666666"/>
                </a:solidFill>
                <a:highlight>
                  <a:srgbClr val="FFFFFF"/>
                </a:highlight>
              </a:rPr>
              <a:t>) tags are used to append the value.</a:t>
            </a:r>
            <a:endParaRPr sz="1400">
              <a:solidFill>
                <a:srgbClr val="666666"/>
              </a:solidFill>
              <a:highlight>
                <a:srgbClr val="FFFFFF"/>
              </a:highlight>
            </a:endParaRPr>
          </a:p>
          <a:p>
            <a:pPr marL="0" lvl="0" indent="0" algn="l" rtl="0">
              <a:lnSpc>
                <a:spcPct val="100000"/>
              </a:lnSpc>
              <a:spcBef>
                <a:spcPts val="0"/>
              </a:spcBef>
              <a:spcAft>
                <a:spcPts val="0"/>
              </a:spcAft>
              <a:buSzPts val="1400"/>
              <a:buNone/>
            </a:pPr>
            <a:r>
              <a:rPr lang="en-US" sz="1400">
                <a:solidFill>
                  <a:srgbClr val="FF0000"/>
                </a:solidFill>
              </a:rPr>
              <a:t>Lets take a look at the previous example that we checked …</a:t>
            </a:r>
            <a:endParaRPr sz="1400">
              <a:solidFill>
                <a:srgbClr val="FF0000"/>
              </a:solidFill>
            </a:endParaRPr>
          </a:p>
          <a:p>
            <a:pPr marL="0" lvl="0" indent="0" algn="l" rtl="0">
              <a:lnSpc>
                <a:spcPct val="100000"/>
              </a:lnSpc>
              <a:spcBef>
                <a:spcPts val="0"/>
              </a:spcBef>
              <a:spcAft>
                <a:spcPts val="0"/>
              </a:spcAft>
              <a:buSzPts val="1400"/>
              <a:buNone/>
            </a:pP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https://github.com/v76s/Clarusway/blob/master/HTML%20CSS%20Javascript/Text%20formatting%20attributes.html</a:t>
            </a:r>
            <a:endParaRPr sz="1400">
              <a:solidFill>
                <a:srgbClr val="FF0000"/>
              </a:solidFill>
            </a:endParaRPr>
          </a:p>
          <a:p>
            <a:pPr marL="0" lvl="0" indent="0" algn="l" rtl="0">
              <a:lnSpc>
                <a:spcPct val="100000"/>
              </a:lnSpc>
              <a:spcBef>
                <a:spcPts val="0"/>
              </a:spcBef>
              <a:spcAft>
                <a:spcPts val="0"/>
              </a:spcAft>
              <a:buSzPts val="1400"/>
              <a:buNone/>
            </a:pPr>
            <a:endParaRPr sz="1400">
              <a:solidFill>
                <a:srgbClr val="FF0000"/>
              </a:solidFill>
            </a:endParaRPr>
          </a:p>
          <a:p>
            <a:pPr marL="0" lvl="0" indent="0" algn="l" rtl="0">
              <a:lnSpc>
                <a:spcPct val="100000"/>
              </a:lnSpc>
              <a:spcBef>
                <a:spcPts val="0"/>
              </a:spcBef>
              <a:spcAft>
                <a:spcPts val="0"/>
              </a:spcAft>
              <a:buSzPts val="1400"/>
              <a:buNone/>
            </a:pPr>
            <a:r>
              <a:rPr lang="en-US" sz="1400">
                <a:solidFill>
                  <a:srgbClr val="FF0000"/>
                </a:solidFill>
              </a:rPr>
              <a:t>D:\Repositories\V76s\Clarusway\HTML CSS Javascript\Text formatting attributes.html</a:t>
            </a:r>
            <a:endParaRPr sz="1400">
              <a:solidFill>
                <a:srgbClr val="FF0000"/>
              </a:solidFill>
            </a:endParaRPr>
          </a:p>
          <a:p>
            <a:pPr marL="0" lvl="0" indent="0" algn="l" rtl="0">
              <a:lnSpc>
                <a:spcPct val="100000"/>
              </a:lnSpc>
              <a:spcBef>
                <a:spcPts val="0"/>
              </a:spcBef>
              <a:spcAft>
                <a:spcPts val="0"/>
              </a:spcAft>
              <a:buSzPts val="1400"/>
              <a:buNone/>
            </a:pPr>
            <a:endParaRPr sz="1400">
              <a:solidFill>
                <a:srgbClr val="FF0000"/>
              </a:solidFill>
            </a:endParaRPr>
          </a:p>
          <a:p>
            <a:pPr marL="0" lvl="0" indent="0" algn="l" rtl="0">
              <a:lnSpc>
                <a:spcPct val="100000"/>
              </a:lnSpc>
              <a:spcBef>
                <a:spcPts val="0"/>
              </a:spcBef>
              <a:spcAft>
                <a:spcPts val="0"/>
              </a:spcAft>
              <a:buSzPts val="1400"/>
              <a:buNone/>
            </a:pPr>
            <a:r>
              <a:rPr lang="en-US" sz="1400">
                <a:solidFill>
                  <a:srgbClr val="FF0000"/>
                </a:solidFill>
              </a:rPr>
              <a:t>Follow the rest of all text formatting from this example …</a:t>
            </a:r>
            <a:endParaRPr sz="1400">
              <a:solidFill>
                <a:srgbClr val="FF0000"/>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113e98eb9c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3" name="Google Shape;1553;g113e98eb9c3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666666"/>
                </a:solidFill>
                <a:highlight>
                  <a:srgbClr val="FFFFFF"/>
                </a:highlight>
              </a:rPr>
              <a:t>The HTML &lt; b &gt; element is a physical tag that displays text in bold font without any logical importance. </a:t>
            </a:r>
            <a:endParaRPr sz="1400">
              <a:solidFill>
                <a:srgbClr val="666666"/>
              </a:solidFill>
              <a:highlight>
                <a:srgbClr val="FFFFFF"/>
              </a:highlight>
            </a:endParaRPr>
          </a:p>
          <a:p>
            <a:pPr marL="0" lvl="0" indent="0" algn="l" rtl="0">
              <a:lnSpc>
                <a:spcPct val="100000"/>
              </a:lnSpc>
              <a:spcBef>
                <a:spcPts val="0"/>
              </a:spcBef>
              <a:spcAft>
                <a:spcPts val="0"/>
              </a:spcAft>
              <a:buSzPts val="1400"/>
              <a:buNone/>
            </a:pPr>
            <a:r>
              <a:rPr lang="en-US" sz="1400">
                <a:solidFill>
                  <a:srgbClr val="666666"/>
                </a:solidFill>
                <a:highlight>
                  <a:srgbClr val="FFFFFF"/>
                </a:highlight>
              </a:rPr>
              <a:t>If you write anything within the &lt; b&gt;……………. &lt;/b &gt; element, it is shown in bold letters.</a:t>
            </a:r>
            <a:endParaRPr sz="1400">
              <a:solidFill>
                <a:srgbClr val="666666"/>
              </a:solidFill>
              <a:highlight>
                <a:srgbClr val="FFFFFF"/>
              </a:highlight>
            </a:endParaRPr>
          </a:p>
          <a:p>
            <a:pPr marL="0" lvl="0" indent="0" algn="l" rtl="0">
              <a:lnSpc>
                <a:spcPct val="115000"/>
              </a:lnSpc>
              <a:spcBef>
                <a:spcPts val="1200"/>
              </a:spcBef>
              <a:spcAft>
                <a:spcPts val="0"/>
              </a:spcAft>
              <a:buNone/>
            </a:pPr>
            <a:r>
              <a:rPr lang="en-US" sz="1400">
                <a:solidFill>
                  <a:srgbClr val="212121"/>
                </a:solidFill>
                <a:highlight>
                  <a:srgbClr val="FFFFFF"/>
                </a:highlight>
              </a:rPr>
              <a:t>Use the </a:t>
            </a:r>
            <a:r>
              <a:rPr lang="en-US" sz="1400">
                <a:solidFill>
                  <a:srgbClr val="212121"/>
                </a:solidFill>
                <a:highlight>
                  <a:srgbClr val="EEEEEE"/>
                </a:highlight>
                <a:latin typeface="Courier New"/>
                <a:ea typeface="Courier New"/>
                <a:cs typeface="Courier New"/>
                <a:sym typeface="Courier New"/>
              </a:rPr>
              <a:t>&lt;b&gt;</a:t>
            </a:r>
            <a:r>
              <a:rPr lang="en-US" sz="1400">
                <a:solidFill>
                  <a:srgbClr val="212121"/>
                </a:solidFill>
                <a:highlight>
                  <a:srgbClr val="FFFFFF"/>
                </a:highlight>
              </a:rPr>
              <a:t> for cases like keywords in a summary, product names in a review, or other spans of text whose </a:t>
            </a:r>
            <a:endParaRPr sz="1400">
              <a:solidFill>
                <a:srgbClr val="212121"/>
              </a:solidFill>
              <a:highlight>
                <a:srgbClr val="FFFFFF"/>
              </a:highlight>
            </a:endParaRPr>
          </a:p>
          <a:p>
            <a:pPr marL="0" lvl="0" indent="0" algn="l" rtl="0">
              <a:lnSpc>
                <a:spcPct val="115000"/>
              </a:lnSpc>
              <a:spcBef>
                <a:spcPts val="1200"/>
              </a:spcBef>
              <a:spcAft>
                <a:spcPts val="0"/>
              </a:spcAft>
              <a:buNone/>
            </a:pPr>
            <a:r>
              <a:rPr lang="en-US" sz="1400">
                <a:solidFill>
                  <a:srgbClr val="212121"/>
                </a:solidFill>
                <a:highlight>
                  <a:srgbClr val="FFFFFF"/>
                </a:highlight>
              </a:rPr>
              <a:t>typical presentation would be boldfaced (but not including any special importance).</a:t>
            </a:r>
            <a:endParaRPr sz="1400">
              <a:solidFill>
                <a:srgbClr val="21212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US" sz="1400">
                <a:solidFill>
                  <a:schemeClr val="dk1"/>
                </a:solidFill>
              </a:rPr>
              <a:t>Inside a product description you might see some </a:t>
            </a:r>
            <a:r>
              <a:rPr lang="en-US" sz="1400" b="1">
                <a:solidFill>
                  <a:schemeClr val="dk1"/>
                </a:solidFill>
              </a:rPr>
              <a:t>key features</a:t>
            </a:r>
            <a:r>
              <a:rPr lang="en-US" sz="1400">
                <a:solidFill>
                  <a:schemeClr val="dk1"/>
                </a:solidFill>
              </a:rPr>
              <a:t> in bold.</a:t>
            </a:r>
            <a:endParaRPr sz="1400">
              <a:solidFill>
                <a:schemeClr val="dk1"/>
              </a:solidFill>
            </a:endParaRPr>
          </a:p>
          <a:p>
            <a:pPr marL="0" lvl="0" indent="0" algn="l" rtl="0">
              <a:lnSpc>
                <a:spcPct val="115000"/>
              </a:lnSpc>
              <a:spcBef>
                <a:spcPts val="1200"/>
              </a:spcBef>
              <a:spcAft>
                <a:spcPts val="0"/>
              </a:spcAft>
              <a:buNone/>
            </a:pPr>
            <a:endParaRPr sz="1400">
              <a:solidFill>
                <a:srgbClr val="212121"/>
              </a:solidFill>
              <a:highlight>
                <a:srgbClr val="FFFFFF"/>
              </a:highlight>
            </a:endParaRPr>
          </a:p>
          <a:p>
            <a:pPr marL="0" lvl="0" indent="0" algn="l" rtl="0">
              <a:lnSpc>
                <a:spcPct val="100000"/>
              </a:lnSpc>
              <a:spcBef>
                <a:spcPts val="1200"/>
              </a:spcBef>
              <a:spcAft>
                <a:spcPts val="0"/>
              </a:spcAft>
              <a:buSzPts val="1400"/>
              <a:buNone/>
            </a:pPr>
            <a:endParaRPr sz="1400">
              <a:solidFill>
                <a:srgbClr val="666666"/>
              </a:solidFill>
              <a:highlight>
                <a:srgbClr val="FFFFFF"/>
              </a:highlight>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113e98eb9c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5" name="Google Shape;1565;g113e98eb9c3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212121"/>
                </a:solidFill>
                <a:highlight>
                  <a:srgbClr val="FFFFFF"/>
                </a:highlight>
              </a:rPr>
              <a:t>The HTML </a:t>
            </a:r>
            <a:r>
              <a:rPr lang="en-US" sz="1400" b="1">
                <a:solidFill>
                  <a:srgbClr val="212121"/>
                </a:solidFill>
                <a:highlight>
                  <a:srgbClr val="FFFFFF"/>
                </a:highlight>
              </a:rPr>
              <a:t>Strong Importance Element</a:t>
            </a:r>
            <a:r>
              <a:rPr lang="en-US" sz="1400">
                <a:solidFill>
                  <a:srgbClr val="212121"/>
                </a:solidFill>
                <a:highlight>
                  <a:srgbClr val="FFFFFF"/>
                </a:highlight>
              </a:rPr>
              <a:t> (</a:t>
            </a:r>
            <a:r>
              <a:rPr lang="en-US" sz="1400" b="1">
                <a:solidFill>
                  <a:srgbClr val="212121"/>
                </a:solidFill>
                <a:highlight>
                  <a:srgbClr val="EEEEEE"/>
                </a:highlight>
                <a:latin typeface="Courier New"/>
                <a:ea typeface="Courier New"/>
                <a:cs typeface="Courier New"/>
                <a:sym typeface="Courier New"/>
              </a:rPr>
              <a:t>&lt;strong&gt;</a:t>
            </a:r>
            <a:r>
              <a:rPr lang="en-US" sz="1400">
                <a:solidFill>
                  <a:srgbClr val="212121"/>
                </a:solidFill>
                <a:highlight>
                  <a:srgbClr val="FFFFFF"/>
                </a:highlight>
              </a:rPr>
              <a:t>) indicates that its contents have strong importance, </a:t>
            </a:r>
            <a:endParaRPr sz="1400">
              <a:solidFill>
                <a:srgbClr val="212121"/>
              </a:solidFill>
              <a:highlight>
                <a:srgbClr val="FFFFFF"/>
              </a:highlight>
            </a:endParaRPr>
          </a:p>
          <a:p>
            <a:pPr marL="0" lvl="0" indent="0" algn="l" rtl="0">
              <a:lnSpc>
                <a:spcPct val="100000"/>
              </a:lnSpc>
              <a:spcBef>
                <a:spcPts val="0"/>
              </a:spcBef>
              <a:spcAft>
                <a:spcPts val="0"/>
              </a:spcAft>
              <a:buSzPts val="1400"/>
              <a:buNone/>
            </a:pPr>
            <a:r>
              <a:rPr lang="en-US" sz="1400">
                <a:solidFill>
                  <a:srgbClr val="212121"/>
                </a:solidFill>
                <a:highlight>
                  <a:srgbClr val="FFFFFF"/>
                </a:highlight>
              </a:rPr>
              <a:t>seriousness, or urgency. Browsers typically render the contents in bold type.</a:t>
            </a:r>
            <a:endParaRPr sz="1400">
              <a:solidFill>
                <a:srgbClr val="212121"/>
              </a:solidFill>
              <a:highlight>
                <a:srgbClr val="FFFFFF"/>
              </a:highlight>
            </a:endParaRPr>
          </a:p>
          <a:p>
            <a:pPr marL="0" lvl="0" indent="0" algn="l" rtl="0">
              <a:lnSpc>
                <a:spcPct val="100000"/>
              </a:lnSpc>
              <a:spcBef>
                <a:spcPts val="0"/>
              </a:spcBef>
              <a:spcAft>
                <a:spcPts val="0"/>
              </a:spcAft>
              <a:buSzPts val="1400"/>
              <a:buNone/>
            </a:pPr>
            <a:endParaRPr sz="1400">
              <a:solidFill>
                <a:srgbClr val="212121"/>
              </a:solidFill>
              <a:highlight>
                <a:srgbClr val="FFFFFF"/>
              </a:highlight>
            </a:endParaRPr>
          </a:p>
          <a:p>
            <a:pPr marL="0" lvl="0" indent="0" algn="l" rtl="0">
              <a:lnSpc>
                <a:spcPct val="100000"/>
              </a:lnSpc>
              <a:spcBef>
                <a:spcPts val="0"/>
              </a:spcBef>
              <a:spcAft>
                <a:spcPts val="0"/>
              </a:spcAft>
              <a:buSzPts val="1400"/>
              <a:buNone/>
            </a:pPr>
            <a:r>
              <a:rPr lang="en-US" sz="1400">
                <a:solidFill>
                  <a:srgbClr val="212121"/>
                </a:solidFill>
                <a:highlight>
                  <a:srgbClr val="FFFFFF"/>
                </a:highlight>
              </a:rPr>
              <a:t>Another accepted use for </a:t>
            </a:r>
            <a:r>
              <a:rPr lang="en-US" sz="1400">
                <a:solidFill>
                  <a:srgbClr val="212121"/>
                </a:solidFill>
                <a:highlight>
                  <a:srgbClr val="EEEEEE"/>
                </a:highlight>
                <a:latin typeface="Courier New"/>
                <a:ea typeface="Courier New"/>
                <a:cs typeface="Courier New"/>
                <a:sym typeface="Courier New"/>
              </a:rPr>
              <a:t>&lt;strong&gt;</a:t>
            </a:r>
            <a:r>
              <a:rPr lang="en-US" sz="1400">
                <a:solidFill>
                  <a:srgbClr val="212121"/>
                </a:solidFill>
                <a:highlight>
                  <a:srgbClr val="FFFFFF"/>
                </a:highlight>
              </a:rPr>
              <a:t> is to denote the labels of paragraphs which </a:t>
            </a:r>
            <a:endParaRPr sz="1400">
              <a:solidFill>
                <a:srgbClr val="212121"/>
              </a:solidFill>
              <a:highlight>
                <a:srgbClr val="FFFFFF"/>
              </a:highlight>
            </a:endParaRPr>
          </a:p>
          <a:p>
            <a:pPr marL="0" lvl="0" indent="0" algn="l" rtl="0">
              <a:lnSpc>
                <a:spcPct val="100000"/>
              </a:lnSpc>
              <a:spcBef>
                <a:spcPts val="0"/>
              </a:spcBef>
              <a:spcAft>
                <a:spcPts val="0"/>
              </a:spcAft>
              <a:buSzPts val="1400"/>
              <a:buNone/>
            </a:pPr>
            <a:r>
              <a:rPr lang="en-US" sz="1400">
                <a:solidFill>
                  <a:srgbClr val="212121"/>
                </a:solidFill>
                <a:highlight>
                  <a:srgbClr val="FFFFFF"/>
                </a:highlight>
              </a:rPr>
              <a:t>represent notes or warnings within the text of a page.</a:t>
            </a:r>
            <a:endParaRPr sz="1400">
              <a:solidFill>
                <a:srgbClr val="212121"/>
              </a:solidFill>
              <a:highlight>
                <a:srgbClr val="FFFFFF"/>
              </a:highlight>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113e98eb9c3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8" name="Google Shape;1578;g113e98eb9c3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400">
                <a:solidFill>
                  <a:srgbClr val="212121"/>
                </a:solidFill>
                <a:highlight>
                  <a:srgbClr val="FFFFFF"/>
                </a:highlight>
              </a:rPr>
              <a:t>It is often confusing to new developers why there are so many ways to express the same thing on a rendered website.</a:t>
            </a:r>
            <a:endParaRPr sz="1400">
              <a:solidFill>
                <a:srgbClr val="212121"/>
              </a:solidFill>
              <a:highlight>
                <a:srgbClr val="FFFFFF"/>
              </a:highlight>
            </a:endParaRPr>
          </a:p>
          <a:p>
            <a:pPr marL="0" lvl="0" indent="0" algn="l" rtl="0">
              <a:lnSpc>
                <a:spcPct val="115000"/>
              </a:lnSpc>
              <a:spcBef>
                <a:spcPts val="1800"/>
              </a:spcBef>
              <a:spcAft>
                <a:spcPts val="0"/>
              </a:spcAft>
              <a:buClr>
                <a:schemeClr val="dk1"/>
              </a:buClr>
              <a:buSzPts val="1100"/>
              <a:buFont typeface="Arial"/>
              <a:buNone/>
            </a:pPr>
            <a:r>
              <a:rPr lang="en-US" sz="1400">
                <a:solidFill>
                  <a:srgbClr val="212121"/>
                </a:solidFill>
                <a:highlight>
                  <a:srgbClr val="FFFFFF"/>
                </a:highlight>
              </a:rPr>
              <a:t> </a:t>
            </a:r>
            <a:r>
              <a:rPr lang="en-US" sz="1400">
                <a:solidFill>
                  <a:srgbClr val="00458B"/>
                </a:solidFill>
                <a:highlight>
                  <a:srgbClr val="EEEEEE"/>
                </a:highlight>
                <a:uFill>
                  <a:noFill/>
                </a:uFill>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&lt;b&gt;</a:t>
            </a:r>
            <a:r>
              <a:rPr lang="en-US" sz="1400">
                <a:solidFill>
                  <a:srgbClr val="212121"/>
                </a:solidFill>
                <a:highlight>
                  <a:srgbClr val="FFFFFF"/>
                </a:highlight>
              </a:rPr>
              <a:t> and </a:t>
            </a:r>
            <a:r>
              <a:rPr lang="en-US" sz="1400">
                <a:solidFill>
                  <a:srgbClr val="212121"/>
                </a:solidFill>
                <a:highlight>
                  <a:srgbClr val="EEEEEE"/>
                </a:highlight>
                <a:latin typeface="Courier New"/>
                <a:ea typeface="Courier New"/>
                <a:cs typeface="Courier New"/>
                <a:sym typeface="Courier New"/>
              </a:rPr>
              <a:t>&lt;strong&gt;</a:t>
            </a:r>
            <a:r>
              <a:rPr lang="en-US" sz="1400">
                <a:solidFill>
                  <a:srgbClr val="212121"/>
                </a:solidFill>
                <a:highlight>
                  <a:srgbClr val="FFFFFF"/>
                </a:highlight>
              </a:rPr>
              <a:t> are perhaps one of the most common sources of confusion, causing developers to ask "Should I use </a:t>
            </a:r>
            <a:r>
              <a:rPr lang="en-US" sz="1400">
                <a:solidFill>
                  <a:srgbClr val="212121"/>
                </a:solidFill>
                <a:highlight>
                  <a:srgbClr val="EEEEEE"/>
                </a:highlight>
                <a:latin typeface="Courier New"/>
                <a:ea typeface="Courier New"/>
                <a:cs typeface="Courier New"/>
                <a:sym typeface="Courier New"/>
              </a:rPr>
              <a:t>&lt;b&gt;</a:t>
            </a:r>
            <a:r>
              <a:rPr lang="en-US" sz="1400">
                <a:solidFill>
                  <a:srgbClr val="212121"/>
                </a:solidFill>
                <a:highlight>
                  <a:srgbClr val="FFFFFF"/>
                </a:highlight>
              </a:rPr>
              <a:t> or </a:t>
            </a:r>
            <a:r>
              <a:rPr lang="en-US" sz="1400">
                <a:solidFill>
                  <a:srgbClr val="212121"/>
                </a:solidFill>
                <a:highlight>
                  <a:srgbClr val="EEEEEE"/>
                </a:highlight>
                <a:latin typeface="Courier New"/>
                <a:ea typeface="Courier New"/>
                <a:cs typeface="Courier New"/>
                <a:sym typeface="Courier New"/>
              </a:rPr>
              <a:t>&lt;strong&gt;</a:t>
            </a:r>
            <a:r>
              <a:rPr lang="en-US" sz="1400">
                <a:solidFill>
                  <a:srgbClr val="212121"/>
                </a:solidFill>
                <a:highlight>
                  <a:srgbClr val="FFFFFF"/>
                </a:highlight>
              </a:rPr>
              <a:t>? Don't they both do the same thing?"</a:t>
            </a:r>
            <a:endParaRPr sz="1400">
              <a:solidFill>
                <a:srgbClr val="212121"/>
              </a:solidFill>
              <a:highlight>
                <a:srgbClr val="FFFFFF"/>
              </a:highlight>
            </a:endParaRPr>
          </a:p>
          <a:p>
            <a:pPr marL="0" lvl="0" indent="0" algn="l" rtl="0">
              <a:lnSpc>
                <a:spcPct val="115000"/>
              </a:lnSpc>
              <a:spcBef>
                <a:spcPts val="1800"/>
              </a:spcBef>
              <a:spcAft>
                <a:spcPts val="0"/>
              </a:spcAft>
              <a:buClr>
                <a:schemeClr val="dk1"/>
              </a:buClr>
              <a:buSzPts val="1100"/>
              <a:buFont typeface="Arial"/>
              <a:buNone/>
            </a:pPr>
            <a:r>
              <a:rPr lang="en-US" sz="1400" b="1">
                <a:solidFill>
                  <a:srgbClr val="FF0000"/>
                </a:solidFill>
                <a:highlight>
                  <a:srgbClr val="FFFFFF"/>
                </a:highlight>
              </a:rPr>
              <a:t>Not exactly</a:t>
            </a:r>
            <a:r>
              <a:rPr lang="en-US" sz="1400">
                <a:solidFill>
                  <a:srgbClr val="212121"/>
                </a:solidFill>
                <a:highlight>
                  <a:srgbClr val="FFFFFF"/>
                </a:highlight>
              </a:rPr>
              <a:t>. The </a:t>
            </a:r>
            <a:r>
              <a:rPr lang="en-US" sz="1400">
                <a:solidFill>
                  <a:srgbClr val="212121"/>
                </a:solidFill>
                <a:highlight>
                  <a:srgbClr val="EEEEEE"/>
                </a:highlight>
                <a:latin typeface="Courier New"/>
                <a:ea typeface="Courier New"/>
                <a:cs typeface="Courier New"/>
                <a:sym typeface="Courier New"/>
              </a:rPr>
              <a:t>&lt;strong&gt;</a:t>
            </a:r>
            <a:r>
              <a:rPr lang="en-US" sz="1400">
                <a:solidFill>
                  <a:srgbClr val="212121"/>
                </a:solidFill>
                <a:highlight>
                  <a:srgbClr val="FFFFFF"/>
                </a:highlight>
              </a:rPr>
              <a:t> element is for content that is of greater importance, while the </a:t>
            </a:r>
            <a:r>
              <a:rPr lang="en-US" sz="1400">
                <a:solidFill>
                  <a:srgbClr val="212121"/>
                </a:solidFill>
                <a:highlight>
                  <a:srgbClr val="EEEEEE"/>
                </a:highlight>
                <a:latin typeface="Courier New"/>
                <a:ea typeface="Courier New"/>
                <a:cs typeface="Courier New"/>
                <a:sym typeface="Courier New"/>
              </a:rPr>
              <a:t>&lt;b&gt;</a:t>
            </a:r>
            <a:r>
              <a:rPr lang="en-US" sz="1400">
                <a:solidFill>
                  <a:srgbClr val="212121"/>
                </a:solidFill>
                <a:highlight>
                  <a:srgbClr val="FFFFFF"/>
                </a:highlight>
              </a:rPr>
              <a:t> element is used to </a:t>
            </a:r>
            <a:endParaRPr sz="1400">
              <a:solidFill>
                <a:srgbClr val="212121"/>
              </a:solidFill>
              <a:highlight>
                <a:srgbClr val="FFFFFF"/>
              </a:highlight>
            </a:endParaRPr>
          </a:p>
          <a:p>
            <a:pPr marL="0" lvl="0" indent="0" algn="l" rtl="0">
              <a:lnSpc>
                <a:spcPct val="115000"/>
              </a:lnSpc>
              <a:spcBef>
                <a:spcPts val="1800"/>
              </a:spcBef>
              <a:spcAft>
                <a:spcPts val="0"/>
              </a:spcAft>
              <a:buClr>
                <a:schemeClr val="dk1"/>
              </a:buClr>
              <a:buSzPts val="1100"/>
              <a:buFont typeface="Arial"/>
              <a:buNone/>
            </a:pPr>
            <a:r>
              <a:rPr lang="en-US" sz="1400">
                <a:solidFill>
                  <a:srgbClr val="212121"/>
                </a:solidFill>
                <a:highlight>
                  <a:srgbClr val="FFFFFF"/>
                </a:highlight>
              </a:rPr>
              <a:t>draw attention to text without indicating that it's more important.</a:t>
            </a:r>
            <a:endParaRPr sz="1400">
              <a:solidFill>
                <a:srgbClr val="212121"/>
              </a:solidFill>
              <a:highlight>
                <a:srgbClr val="FFFFFF"/>
              </a:highlight>
            </a:endParaRPr>
          </a:p>
          <a:p>
            <a:pPr marL="0" lvl="0" indent="0" algn="l" rtl="0">
              <a:lnSpc>
                <a:spcPct val="100000"/>
              </a:lnSpc>
              <a:spcBef>
                <a:spcPts val="1800"/>
              </a:spcBef>
              <a:spcAft>
                <a:spcPts val="0"/>
              </a:spcAft>
              <a:buSzPts val="1400"/>
              <a:buNone/>
            </a:pPr>
            <a:endParaRPr sz="1400">
              <a:solidFill>
                <a:srgbClr val="212121"/>
              </a:solidFill>
              <a:highlight>
                <a:srgbClr val="FFFFFF"/>
              </a:highlight>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113e98eb9c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2" name="Google Shape;1592;g113e98eb9c3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212121"/>
                </a:solidFill>
                <a:highlight>
                  <a:srgbClr val="FFFFFF"/>
                </a:highlight>
              </a:rPr>
              <a:t>The </a:t>
            </a:r>
            <a:r>
              <a:rPr lang="en-US" sz="1400" b="1">
                <a:solidFill>
                  <a:srgbClr val="212121"/>
                </a:solidFill>
                <a:highlight>
                  <a:srgbClr val="FFFFFF"/>
                </a:highlight>
              </a:rPr>
              <a:t>HTML Idiomatic Text element (</a:t>
            </a:r>
            <a:r>
              <a:rPr lang="en-US" sz="1400" b="1">
                <a:solidFill>
                  <a:srgbClr val="212121"/>
                </a:solidFill>
                <a:highlight>
                  <a:srgbClr val="EEEEEE"/>
                </a:highlight>
                <a:latin typeface="Courier New"/>
                <a:ea typeface="Courier New"/>
                <a:cs typeface="Courier New"/>
                <a:sym typeface="Courier New"/>
              </a:rPr>
              <a:t>&lt;i&gt;</a:t>
            </a:r>
            <a:r>
              <a:rPr lang="en-US" sz="1400" b="1">
                <a:solidFill>
                  <a:srgbClr val="212121"/>
                </a:solidFill>
                <a:highlight>
                  <a:srgbClr val="FFFFFF"/>
                </a:highlight>
              </a:rPr>
              <a:t>)</a:t>
            </a:r>
            <a:r>
              <a:rPr lang="en-US" sz="1400">
                <a:solidFill>
                  <a:srgbClr val="212121"/>
                </a:solidFill>
                <a:highlight>
                  <a:srgbClr val="FFFFFF"/>
                </a:highlight>
              </a:rPr>
              <a:t> represents a range of text that is set off from the normal </a:t>
            </a:r>
            <a:endParaRPr sz="1400">
              <a:solidFill>
                <a:srgbClr val="212121"/>
              </a:solidFill>
              <a:highlight>
                <a:srgbClr val="FFFFFF"/>
              </a:highlight>
            </a:endParaRPr>
          </a:p>
          <a:p>
            <a:pPr marL="0" lvl="0" indent="0" algn="l" rtl="0">
              <a:lnSpc>
                <a:spcPct val="100000"/>
              </a:lnSpc>
              <a:spcBef>
                <a:spcPts val="0"/>
              </a:spcBef>
              <a:spcAft>
                <a:spcPts val="0"/>
              </a:spcAft>
              <a:buSzPts val="1400"/>
              <a:buNone/>
            </a:pPr>
            <a:r>
              <a:rPr lang="en-US" sz="1400">
                <a:solidFill>
                  <a:srgbClr val="212121"/>
                </a:solidFill>
                <a:highlight>
                  <a:srgbClr val="FFFFFF"/>
                </a:highlight>
              </a:rPr>
              <a:t>text for some reason, such as technical terms, names of ships, foreign words, thoughts, or other terms </a:t>
            </a:r>
            <a:endParaRPr sz="1400">
              <a:solidFill>
                <a:srgbClr val="212121"/>
              </a:solidFill>
              <a:highlight>
                <a:srgbClr val="FFFFFF"/>
              </a:highlight>
            </a:endParaRPr>
          </a:p>
          <a:p>
            <a:pPr marL="0" lvl="0" indent="0" algn="l" rtl="0">
              <a:lnSpc>
                <a:spcPct val="100000"/>
              </a:lnSpc>
              <a:spcBef>
                <a:spcPts val="0"/>
              </a:spcBef>
              <a:spcAft>
                <a:spcPts val="0"/>
              </a:spcAft>
              <a:buSzPts val="1400"/>
              <a:buNone/>
            </a:pPr>
            <a:r>
              <a:rPr lang="en-US" sz="1400">
                <a:solidFill>
                  <a:srgbClr val="212121"/>
                </a:solidFill>
                <a:highlight>
                  <a:srgbClr val="FFFFFF"/>
                </a:highlight>
              </a:rPr>
              <a:t>that would usually be italicized. Historically, these have been presented using italicized type, which is the original source of the </a:t>
            </a:r>
            <a:r>
              <a:rPr lang="en-US" sz="1400">
                <a:solidFill>
                  <a:srgbClr val="212121"/>
                </a:solidFill>
                <a:highlight>
                  <a:srgbClr val="EEEEEE"/>
                </a:highlight>
                <a:latin typeface="Courier New"/>
                <a:ea typeface="Courier New"/>
                <a:cs typeface="Courier New"/>
                <a:sym typeface="Courier New"/>
              </a:rPr>
              <a:t>&lt;i&gt;</a:t>
            </a:r>
            <a:r>
              <a:rPr lang="en-US" sz="1400">
                <a:solidFill>
                  <a:srgbClr val="212121"/>
                </a:solidFill>
                <a:highlight>
                  <a:srgbClr val="FFFFFF"/>
                </a:highlight>
              </a:rPr>
              <a:t> naming of this element.</a:t>
            </a:r>
            <a:endParaRPr sz="1400">
              <a:solidFill>
                <a:srgbClr val="212121"/>
              </a:solidFill>
              <a:highlight>
                <a:srgbClr val="FFFFFF"/>
              </a:highlight>
            </a:endParaRPr>
          </a:p>
          <a:p>
            <a:pPr marL="0" lvl="0" indent="0" algn="l" rtl="0">
              <a:lnSpc>
                <a:spcPct val="100000"/>
              </a:lnSpc>
              <a:spcBef>
                <a:spcPts val="0"/>
              </a:spcBef>
              <a:spcAft>
                <a:spcPts val="0"/>
              </a:spcAft>
              <a:buSzPts val="1400"/>
              <a:buNone/>
            </a:pPr>
            <a:endParaRPr sz="1400">
              <a:solidFill>
                <a:srgbClr val="212121"/>
              </a:solidFill>
              <a:highlight>
                <a:srgbClr val="FFFFFF"/>
              </a:highlight>
            </a:endParaRPr>
          </a:p>
          <a:p>
            <a:pPr marL="0" lvl="0" indent="0" algn="l" rtl="0">
              <a:lnSpc>
                <a:spcPct val="100000"/>
              </a:lnSpc>
              <a:spcBef>
                <a:spcPts val="0"/>
              </a:spcBef>
              <a:spcAft>
                <a:spcPts val="0"/>
              </a:spcAft>
              <a:buSzPts val="1400"/>
              <a:buNone/>
            </a:pPr>
            <a:r>
              <a:rPr lang="en-US" sz="1400">
                <a:solidFill>
                  <a:srgbClr val="212121"/>
                </a:solidFill>
                <a:highlight>
                  <a:srgbClr val="FFFFFF"/>
                </a:highlight>
              </a:rPr>
              <a:t>example:</a:t>
            </a:r>
            <a:endParaRPr sz="1400">
              <a:solidFill>
                <a:srgbClr val="212121"/>
              </a:solidFill>
              <a:highlight>
                <a:srgbClr val="FFFFFF"/>
              </a:highlight>
            </a:endParaRPr>
          </a:p>
          <a:p>
            <a:pPr marL="0" lvl="0" indent="0" algn="l" rtl="0">
              <a:lnSpc>
                <a:spcPct val="100000"/>
              </a:lnSpc>
              <a:spcBef>
                <a:spcPts val="0"/>
              </a:spcBef>
              <a:spcAft>
                <a:spcPts val="0"/>
              </a:spcAft>
              <a:buSzPts val="1400"/>
              <a:buNone/>
            </a:pPr>
            <a:r>
              <a:rPr lang="en-US" sz="1400">
                <a:solidFill>
                  <a:schemeClr val="dk1"/>
                </a:solidFill>
              </a:rPr>
              <a:t>It's a potato </a:t>
            </a:r>
            <a:r>
              <a:rPr lang="en-US" sz="1400" i="1">
                <a:solidFill>
                  <a:schemeClr val="dk1"/>
                </a:solidFill>
              </a:rPr>
              <a:t>Solanum teberosum</a:t>
            </a:r>
            <a:r>
              <a:rPr lang="en-US" sz="1400">
                <a:solidFill>
                  <a:schemeClr val="dk1"/>
                </a:solidFill>
              </a:rPr>
              <a:t>.</a:t>
            </a:r>
            <a:endParaRPr sz="1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400">
                <a:solidFill>
                  <a:schemeClr val="dk1"/>
                </a:solidFill>
              </a:rPr>
              <a:t>Captain Cook sailed to Australia on the </a:t>
            </a:r>
            <a:r>
              <a:rPr lang="en-US" sz="1400" i="1">
                <a:solidFill>
                  <a:schemeClr val="dk1"/>
                </a:solidFill>
              </a:rPr>
              <a:t>Endeavour</a:t>
            </a:r>
            <a:r>
              <a:rPr lang="en-US" sz="1400">
                <a:solidFill>
                  <a:schemeClr val="dk1"/>
                </a:solidFill>
              </a:rPr>
              <a:t>.</a:t>
            </a:r>
            <a:endParaRPr sz="1400">
              <a:solidFill>
                <a:schemeClr val="dk1"/>
              </a:solidFill>
            </a:endParaRPr>
          </a:p>
          <a:p>
            <a:pPr marL="0" lvl="0" indent="0" algn="l" rtl="0">
              <a:lnSpc>
                <a:spcPct val="100000"/>
              </a:lnSpc>
              <a:spcBef>
                <a:spcPts val="1200"/>
              </a:spcBef>
              <a:spcAft>
                <a:spcPts val="0"/>
              </a:spcAft>
              <a:buSzPts val="1400"/>
              <a:buNone/>
            </a:pPr>
            <a:endParaRPr sz="1400">
              <a:solidFill>
                <a:srgbClr val="212121"/>
              </a:solidFill>
              <a:highlight>
                <a:srgbClr val="FFFFFF"/>
              </a:highlight>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113e98eb9c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4" name="Google Shape;1604;g113e98eb9c3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500">
                <a:solidFill>
                  <a:srgbClr val="212121"/>
                </a:solidFill>
                <a:highlight>
                  <a:srgbClr val="FFFFFF"/>
                </a:highlight>
              </a:rPr>
              <a:t>The </a:t>
            </a:r>
            <a:r>
              <a:rPr lang="en-US" sz="1500">
                <a:solidFill>
                  <a:srgbClr val="212121"/>
                </a:solidFill>
                <a:highlight>
                  <a:srgbClr val="EEEEEE"/>
                </a:highlight>
                <a:latin typeface="Courier New"/>
                <a:ea typeface="Courier New"/>
                <a:cs typeface="Courier New"/>
                <a:sym typeface="Courier New"/>
              </a:rPr>
              <a:t>&lt;em&gt;</a:t>
            </a:r>
            <a:r>
              <a:rPr lang="en-US" sz="1500">
                <a:solidFill>
                  <a:srgbClr val="212121"/>
                </a:solidFill>
                <a:highlight>
                  <a:srgbClr val="FFFFFF"/>
                </a:highlight>
              </a:rPr>
              <a:t> element is for words that have a stressed emphasis compared to surrounding text, </a:t>
            </a:r>
            <a:endParaRPr sz="1500">
              <a:solidFill>
                <a:srgbClr val="212121"/>
              </a:solidFill>
              <a:highlight>
                <a:srgbClr val="FFFFFF"/>
              </a:highlight>
            </a:endParaRPr>
          </a:p>
          <a:p>
            <a:pPr marL="0" lvl="0" indent="0" algn="l" rtl="0">
              <a:lnSpc>
                <a:spcPct val="100000"/>
              </a:lnSpc>
              <a:spcBef>
                <a:spcPts val="0"/>
              </a:spcBef>
              <a:spcAft>
                <a:spcPts val="0"/>
              </a:spcAft>
              <a:buSzPts val="1400"/>
              <a:buNone/>
            </a:pPr>
            <a:r>
              <a:rPr lang="en-US" sz="1500">
                <a:solidFill>
                  <a:srgbClr val="212121"/>
                </a:solidFill>
                <a:highlight>
                  <a:srgbClr val="FFFFFF"/>
                </a:highlight>
              </a:rPr>
              <a:t>which is often limited to a word or words of a sentence and affects the meaning of the sentence itself.</a:t>
            </a:r>
            <a:endParaRPr sz="1500">
              <a:solidFill>
                <a:srgbClr val="212121"/>
              </a:solidFill>
              <a:highlight>
                <a:srgbClr val="FFFFFF"/>
              </a:highlight>
            </a:endParaRPr>
          </a:p>
          <a:p>
            <a:pPr marL="0" lvl="0" indent="0" algn="l" rtl="0">
              <a:lnSpc>
                <a:spcPct val="100000"/>
              </a:lnSpc>
              <a:spcBef>
                <a:spcPts val="0"/>
              </a:spcBef>
              <a:spcAft>
                <a:spcPts val="0"/>
              </a:spcAft>
              <a:buSzPts val="1400"/>
              <a:buNone/>
            </a:pPr>
            <a:r>
              <a:rPr lang="en-US" sz="1500">
                <a:solidFill>
                  <a:srgbClr val="212121"/>
                </a:solidFill>
                <a:highlight>
                  <a:srgbClr val="FFFFFF"/>
                </a:highlight>
              </a:rPr>
              <a:t>Typically this element is displayed in italic type. However, it should not be used to apply italic styling;</a:t>
            </a:r>
            <a:endParaRPr sz="1500">
              <a:solidFill>
                <a:srgbClr val="212121"/>
              </a:solidFill>
              <a:highlight>
                <a:srgbClr val="FFFFFF"/>
              </a:highlight>
            </a:endParaRPr>
          </a:p>
          <a:p>
            <a:pPr marL="0" lvl="0" indent="0" algn="l" rtl="0">
              <a:lnSpc>
                <a:spcPct val="100000"/>
              </a:lnSpc>
              <a:spcBef>
                <a:spcPts val="0"/>
              </a:spcBef>
              <a:spcAft>
                <a:spcPts val="0"/>
              </a:spcAft>
              <a:buSzPts val="1400"/>
              <a:buNone/>
            </a:pPr>
            <a:r>
              <a:rPr lang="en-US" sz="1500">
                <a:solidFill>
                  <a:srgbClr val="212121"/>
                </a:solidFill>
                <a:highlight>
                  <a:srgbClr val="FFFFFF"/>
                </a:highlight>
              </a:rPr>
              <a:t>An example for </a:t>
            </a:r>
            <a:r>
              <a:rPr lang="en-US" sz="1500">
                <a:solidFill>
                  <a:srgbClr val="212121"/>
                </a:solidFill>
                <a:highlight>
                  <a:srgbClr val="EEEEEE"/>
                </a:highlight>
                <a:latin typeface="Courier New"/>
                <a:ea typeface="Courier New"/>
                <a:cs typeface="Courier New"/>
                <a:sym typeface="Courier New"/>
              </a:rPr>
              <a:t>&lt;em&gt;</a:t>
            </a:r>
            <a:r>
              <a:rPr lang="en-US" sz="1500">
                <a:solidFill>
                  <a:srgbClr val="212121"/>
                </a:solidFill>
                <a:highlight>
                  <a:srgbClr val="FFFFFF"/>
                </a:highlight>
              </a:rPr>
              <a:t> could be: "Just </a:t>
            </a:r>
            <a:r>
              <a:rPr lang="en-US" sz="1500" i="1">
                <a:solidFill>
                  <a:srgbClr val="212121"/>
                </a:solidFill>
                <a:highlight>
                  <a:srgbClr val="FFFFFF"/>
                </a:highlight>
              </a:rPr>
              <a:t>do</a:t>
            </a:r>
            <a:r>
              <a:rPr lang="en-US" sz="1500">
                <a:solidFill>
                  <a:srgbClr val="212121"/>
                </a:solidFill>
                <a:highlight>
                  <a:srgbClr val="FFFFFF"/>
                </a:highlight>
              </a:rPr>
              <a:t> it already!", or: "We </a:t>
            </a:r>
            <a:r>
              <a:rPr lang="en-US" sz="1500" i="1">
                <a:solidFill>
                  <a:srgbClr val="212121"/>
                </a:solidFill>
                <a:highlight>
                  <a:srgbClr val="FFFFFF"/>
                </a:highlight>
              </a:rPr>
              <a:t>had</a:t>
            </a:r>
            <a:r>
              <a:rPr lang="en-US" sz="1500">
                <a:solidFill>
                  <a:srgbClr val="212121"/>
                </a:solidFill>
                <a:highlight>
                  <a:srgbClr val="FFFFFF"/>
                </a:highlight>
              </a:rPr>
              <a:t> to do something about it". </a:t>
            </a:r>
            <a:endParaRPr sz="1500">
              <a:solidFill>
                <a:srgbClr val="212121"/>
              </a:solidFill>
              <a:highlight>
                <a:srgbClr val="FFFFFF"/>
              </a:highlight>
            </a:endParaRPr>
          </a:p>
          <a:p>
            <a:pPr marL="0" lvl="0" indent="0" algn="l" rtl="0">
              <a:lnSpc>
                <a:spcPct val="100000"/>
              </a:lnSpc>
              <a:spcBef>
                <a:spcPts val="0"/>
              </a:spcBef>
              <a:spcAft>
                <a:spcPts val="0"/>
              </a:spcAft>
              <a:buSzPts val="1400"/>
              <a:buNone/>
            </a:pPr>
            <a:r>
              <a:rPr lang="en-US" sz="1500">
                <a:solidFill>
                  <a:srgbClr val="212121"/>
                </a:solidFill>
                <a:highlight>
                  <a:srgbClr val="FFFFFF"/>
                </a:highlight>
              </a:rPr>
              <a:t>A person or software reading the text would pronounce the words in italics with an emphasis, using verbal stress.</a:t>
            </a:r>
            <a:endParaRPr sz="1500">
              <a:solidFill>
                <a:srgbClr val="212121"/>
              </a:solidFill>
              <a:highlight>
                <a:srgbClr val="FFFFFF"/>
              </a:highlight>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113e98eb9c3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6" name="Google Shape;1616;g113e98eb9c3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US" sz="1400">
                <a:solidFill>
                  <a:srgbClr val="FF0000"/>
                </a:solidFill>
                <a:highlight>
                  <a:srgbClr val="FFFFFF"/>
                </a:highlight>
              </a:rPr>
              <a:t>Tell the difference from the figure …</a:t>
            </a:r>
            <a:endParaRPr sz="1400">
              <a:solidFill>
                <a:srgbClr val="FF0000"/>
              </a:solidFill>
              <a:highlight>
                <a:srgbClr val="FFFFFF"/>
              </a:highlight>
            </a:endParaRPr>
          </a:p>
          <a:p>
            <a:pPr marL="0" lvl="0" indent="0" algn="l" rtl="0">
              <a:lnSpc>
                <a:spcPct val="100000"/>
              </a:lnSpc>
              <a:spcBef>
                <a:spcPts val="1800"/>
              </a:spcBef>
              <a:spcAft>
                <a:spcPts val="0"/>
              </a:spcAft>
              <a:buSzPts val="1400"/>
              <a:buNone/>
            </a:pPr>
            <a:endParaRPr sz="1400">
              <a:solidFill>
                <a:srgbClr val="212121"/>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17e416820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g117e416820e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It is an abbreviation for Hypertext Markup Language. </a:t>
            </a:r>
            <a:endParaRPr sz="1400"/>
          </a:p>
          <a:p>
            <a:pPr marL="0" lvl="0" indent="0" algn="l" rtl="0">
              <a:lnSpc>
                <a:spcPct val="100000"/>
              </a:lnSpc>
              <a:spcBef>
                <a:spcPts val="0"/>
              </a:spcBef>
              <a:spcAft>
                <a:spcPts val="0"/>
              </a:spcAft>
              <a:buSzPts val="1400"/>
              <a:buNone/>
            </a:pPr>
            <a:r>
              <a:rPr lang="en-US" sz="1400"/>
              <a:t>It is a way to tell the browser, how the web page should be rendered as a whole. </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13e98eb9c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0" name="Google Shape;1630;g113e98eb9c3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212121"/>
                </a:solidFill>
                <a:highlight>
                  <a:srgbClr val="FFFFFF"/>
                </a:highlight>
              </a:rPr>
              <a:t>The </a:t>
            </a:r>
            <a:r>
              <a:rPr lang="en-US" sz="1400" b="1">
                <a:solidFill>
                  <a:srgbClr val="212121"/>
                </a:solidFill>
                <a:highlight>
                  <a:srgbClr val="FFFFFF"/>
                </a:highlight>
              </a:rPr>
              <a:t>HTML </a:t>
            </a:r>
            <a:r>
              <a:rPr lang="en-US" sz="1400" b="1">
                <a:solidFill>
                  <a:srgbClr val="212121"/>
                </a:solidFill>
                <a:highlight>
                  <a:srgbClr val="EEEEEE"/>
                </a:highlight>
                <a:latin typeface="Courier New"/>
                <a:ea typeface="Courier New"/>
                <a:cs typeface="Courier New"/>
                <a:sym typeface="Courier New"/>
              </a:rPr>
              <a:t>&lt;small&gt;</a:t>
            </a:r>
            <a:r>
              <a:rPr lang="en-US" sz="1400">
                <a:solidFill>
                  <a:srgbClr val="212121"/>
                </a:solidFill>
                <a:highlight>
                  <a:srgbClr val="FFFFFF"/>
                </a:highlight>
              </a:rPr>
              <a:t> </a:t>
            </a:r>
            <a:r>
              <a:rPr lang="en-US" sz="1400" b="1">
                <a:solidFill>
                  <a:srgbClr val="212121"/>
                </a:solidFill>
                <a:highlight>
                  <a:srgbClr val="FFFFFF"/>
                </a:highlight>
              </a:rPr>
              <a:t>element</a:t>
            </a:r>
            <a:r>
              <a:rPr lang="en-US" sz="1400">
                <a:solidFill>
                  <a:srgbClr val="212121"/>
                </a:solidFill>
                <a:highlight>
                  <a:srgbClr val="FFFFFF"/>
                </a:highlight>
              </a:rPr>
              <a:t> represents side-comments and small print, like copyright and legal text,</a:t>
            </a:r>
            <a:endParaRPr sz="1400">
              <a:solidFill>
                <a:srgbClr val="212121"/>
              </a:solidFill>
              <a:highlight>
                <a:srgbClr val="FFFFFF"/>
              </a:highlight>
            </a:endParaRPr>
          </a:p>
          <a:p>
            <a:pPr marL="0" lvl="0" indent="0" algn="l" rtl="0">
              <a:lnSpc>
                <a:spcPct val="100000"/>
              </a:lnSpc>
              <a:spcBef>
                <a:spcPts val="0"/>
              </a:spcBef>
              <a:spcAft>
                <a:spcPts val="0"/>
              </a:spcAft>
              <a:buSzPts val="1400"/>
              <a:buNone/>
            </a:pPr>
            <a:r>
              <a:rPr lang="en-US" sz="1400">
                <a:solidFill>
                  <a:srgbClr val="212121"/>
                </a:solidFill>
                <a:highlight>
                  <a:srgbClr val="FFFFFF"/>
                </a:highlight>
              </a:rPr>
              <a:t> independent of its styled presentation. By default, it renders text within it one font-size smaller, such as from </a:t>
            </a:r>
            <a:r>
              <a:rPr lang="en-US" sz="1400">
                <a:solidFill>
                  <a:srgbClr val="212121"/>
                </a:solidFill>
                <a:highlight>
                  <a:srgbClr val="EEEEEE"/>
                </a:highlight>
                <a:latin typeface="Courier New"/>
                <a:ea typeface="Courier New"/>
                <a:cs typeface="Courier New"/>
                <a:sym typeface="Courier New"/>
              </a:rPr>
              <a:t>small</a:t>
            </a:r>
            <a:r>
              <a:rPr lang="en-US" sz="1400">
                <a:solidFill>
                  <a:srgbClr val="212121"/>
                </a:solidFill>
                <a:highlight>
                  <a:srgbClr val="FFFFFF"/>
                </a:highlight>
              </a:rPr>
              <a:t> to </a:t>
            </a:r>
            <a:r>
              <a:rPr lang="en-US" sz="1400">
                <a:solidFill>
                  <a:srgbClr val="212121"/>
                </a:solidFill>
                <a:highlight>
                  <a:srgbClr val="EEEEEE"/>
                </a:highlight>
                <a:latin typeface="Courier New"/>
                <a:ea typeface="Courier New"/>
                <a:cs typeface="Courier New"/>
                <a:sym typeface="Courier New"/>
              </a:rPr>
              <a:t>x-small</a:t>
            </a:r>
            <a:r>
              <a:rPr lang="en-US" sz="1400">
                <a:solidFill>
                  <a:srgbClr val="212121"/>
                </a:solidFill>
                <a:highlight>
                  <a:srgbClr val="FFFFFF"/>
                </a:highlight>
              </a:rPr>
              <a:t>.</a:t>
            </a:r>
            <a:endParaRPr sz="140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113e98eb9c3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2" name="Google Shape;1642;g113e98eb9c3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212121"/>
                </a:solidFill>
                <a:highlight>
                  <a:srgbClr val="FFFFFF"/>
                </a:highlight>
              </a:rPr>
              <a:t>The </a:t>
            </a:r>
            <a:r>
              <a:rPr lang="en-US" sz="1400" b="1">
                <a:solidFill>
                  <a:srgbClr val="212121"/>
                </a:solidFill>
                <a:highlight>
                  <a:srgbClr val="FFFFFF"/>
                </a:highlight>
              </a:rPr>
              <a:t>HTML Superscript element</a:t>
            </a:r>
            <a:r>
              <a:rPr lang="en-US" sz="1400">
                <a:solidFill>
                  <a:srgbClr val="212121"/>
                </a:solidFill>
                <a:highlight>
                  <a:srgbClr val="FFFFFF"/>
                </a:highlight>
              </a:rPr>
              <a:t> (</a:t>
            </a:r>
            <a:r>
              <a:rPr lang="en-US" sz="1400" b="1">
                <a:solidFill>
                  <a:srgbClr val="212121"/>
                </a:solidFill>
                <a:highlight>
                  <a:srgbClr val="EEEEEE"/>
                </a:highlight>
                <a:latin typeface="Courier New"/>
                <a:ea typeface="Courier New"/>
                <a:cs typeface="Courier New"/>
                <a:sym typeface="Courier New"/>
              </a:rPr>
              <a:t>&lt;sup&gt;</a:t>
            </a:r>
            <a:r>
              <a:rPr lang="en-US" sz="1400">
                <a:solidFill>
                  <a:srgbClr val="212121"/>
                </a:solidFill>
                <a:highlight>
                  <a:srgbClr val="FFFFFF"/>
                </a:highlight>
              </a:rPr>
              <a:t>) specifies inline text which is to be displayed as superscript for solely </a:t>
            </a:r>
            <a:endParaRPr sz="1400">
              <a:solidFill>
                <a:srgbClr val="212121"/>
              </a:solidFill>
              <a:highlight>
                <a:srgbClr val="FFFFFF"/>
              </a:highlight>
            </a:endParaRPr>
          </a:p>
          <a:p>
            <a:pPr marL="0" lvl="0" indent="0" algn="l" rtl="0">
              <a:lnSpc>
                <a:spcPct val="100000"/>
              </a:lnSpc>
              <a:spcBef>
                <a:spcPts val="0"/>
              </a:spcBef>
              <a:spcAft>
                <a:spcPts val="0"/>
              </a:spcAft>
              <a:buSzPts val="1400"/>
              <a:buNone/>
            </a:pPr>
            <a:r>
              <a:rPr lang="en-US" sz="1400">
                <a:solidFill>
                  <a:srgbClr val="212121"/>
                </a:solidFill>
                <a:highlight>
                  <a:srgbClr val="FFFFFF"/>
                </a:highlight>
              </a:rPr>
              <a:t>typographical reasons. Superscripts are usually rendered with a raised baseline using smaller text.</a:t>
            </a:r>
            <a:endParaRPr sz="1400">
              <a:solidFill>
                <a:srgbClr val="212121"/>
              </a:solidFill>
              <a:highlight>
                <a:srgbClr val="FFFFFF"/>
              </a:highlight>
            </a:endParaRPr>
          </a:p>
          <a:p>
            <a:pPr marL="0" lvl="0" indent="0" algn="l" rtl="0">
              <a:lnSpc>
                <a:spcPct val="100000"/>
              </a:lnSpc>
              <a:spcBef>
                <a:spcPts val="0"/>
              </a:spcBef>
              <a:spcAft>
                <a:spcPts val="0"/>
              </a:spcAft>
              <a:buSzPts val="1400"/>
              <a:buNone/>
            </a:pPr>
            <a:endParaRPr sz="1400">
              <a:solidFill>
                <a:srgbClr val="212121"/>
              </a:solidFill>
              <a:highlight>
                <a:srgbClr val="FFFFFF"/>
              </a:highlight>
            </a:endParaRPr>
          </a:p>
          <a:p>
            <a:pPr marL="0" lvl="0" indent="0" algn="l" rtl="0">
              <a:lnSpc>
                <a:spcPct val="100000"/>
              </a:lnSpc>
              <a:spcBef>
                <a:spcPts val="0"/>
              </a:spcBef>
              <a:spcAft>
                <a:spcPts val="0"/>
              </a:spcAft>
              <a:buSzPts val="1400"/>
              <a:buNone/>
            </a:pPr>
            <a:r>
              <a:rPr lang="en-US" sz="1400">
                <a:solidFill>
                  <a:srgbClr val="212121"/>
                </a:solidFill>
                <a:highlight>
                  <a:srgbClr val="FFFFFF"/>
                </a:highlight>
              </a:rPr>
              <a:t>I am sure you don’t understand anything, we can say that The </a:t>
            </a:r>
            <a:r>
              <a:rPr lang="en-US" sz="1400">
                <a:solidFill>
                  <a:srgbClr val="212121"/>
                </a:solidFill>
                <a:highlight>
                  <a:srgbClr val="EEEEEE"/>
                </a:highlight>
                <a:latin typeface="Courier New"/>
                <a:ea typeface="Courier New"/>
                <a:cs typeface="Courier New"/>
                <a:sym typeface="Courier New"/>
              </a:rPr>
              <a:t>&lt;sup&gt;</a:t>
            </a:r>
            <a:r>
              <a:rPr lang="en-US" sz="1400">
                <a:solidFill>
                  <a:srgbClr val="212121"/>
                </a:solidFill>
                <a:highlight>
                  <a:srgbClr val="FFFFFF"/>
                </a:highlight>
              </a:rPr>
              <a:t> element should only be used for </a:t>
            </a:r>
            <a:endParaRPr sz="1400">
              <a:solidFill>
                <a:srgbClr val="212121"/>
              </a:solidFill>
              <a:highlight>
                <a:srgbClr val="FFFFFF"/>
              </a:highlight>
            </a:endParaRPr>
          </a:p>
          <a:p>
            <a:pPr marL="0" lvl="0" indent="0" algn="l" rtl="0">
              <a:lnSpc>
                <a:spcPct val="100000"/>
              </a:lnSpc>
              <a:spcBef>
                <a:spcPts val="0"/>
              </a:spcBef>
              <a:spcAft>
                <a:spcPts val="0"/>
              </a:spcAft>
              <a:buSzPts val="1400"/>
              <a:buNone/>
            </a:pPr>
            <a:r>
              <a:rPr lang="en-US" sz="1400">
                <a:solidFill>
                  <a:srgbClr val="212121"/>
                </a:solidFill>
                <a:highlight>
                  <a:srgbClr val="FFFFFF"/>
                </a:highlight>
              </a:rPr>
              <a:t>typographical reasons—that is, to change the position of the text to comply with typographical conventions or standards,</a:t>
            </a:r>
            <a:endParaRPr sz="1400">
              <a:solidFill>
                <a:srgbClr val="212121"/>
              </a:solidFill>
              <a:highlight>
                <a:srgbClr val="FFFFFF"/>
              </a:highlight>
            </a:endParaRPr>
          </a:p>
          <a:p>
            <a:pPr marL="0" lvl="0" indent="0" algn="l" rtl="0">
              <a:lnSpc>
                <a:spcPct val="100000"/>
              </a:lnSpc>
              <a:spcBef>
                <a:spcPts val="0"/>
              </a:spcBef>
              <a:spcAft>
                <a:spcPts val="0"/>
              </a:spcAft>
              <a:buSzPts val="1400"/>
              <a:buNone/>
            </a:pPr>
            <a:r>
              <a:rPr lang="en-US" sz="1400">
                <a:solidFill>
                  <a:srgbClr val="212121"/>
                </a:solidFill>
                <a:highlight>
                  <a:srgbClr val="FFFFFF"/>
                </a:highlight>
              </a:rPr>
              <a:t> rather than solely for presentation or appearance purposes. What are those typographical reasons</a:t>
            </a:r>
            <a:endParaRPr sz="1400">
              <a:solidFill>
                <a:srgbClr val="212121"/>
              </a:solidFill>
              <a:highlight>
                <a:srgbClr val="FFFFFF"/>
              </a:highlight>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113e98eb9c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5" name="Google Shape;1655;g113e98eb9c3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212121"/>
                </a:solidFill>
                <a:highlight>
                  <a:srgbClr val="FFFFFF"/>
                </a:highlight>
              </a:rPr>
              <a:t>The </a:t>
            </a:r>
            <a:r>
              <a:rPr lang="en-US" sz="1400">
                <a:solidFill>
                  <a:srgbClr val="212121"/>
                </a:solidFill>
                <a:highlight>
                  <a:srgbClr val="EEEEEE"/>
                </a:highlight>
                <a:latin typeface="Courier New"/>
                <a:ea typeface="Courier New"/>
                <a:cs typeface="Courier New"/>
                <a:sym typeface="Courier New"/>
              </a:rPr>
              <a:t>&lt;sub&gt;</a:t>
            </a:r>
            <a:r>
              <a:rPr lang="en-US" sz="1400">
                <a:solidFill>
                  <a:srgbClr val="212121"/>
                </a:solidFill>
                <a:highlight>
                  <a:srgbClr val="FFFFFF"/>
                </a:highlight>
              </a:rPr>
              <a:t> element should be used only for typographical reasons—that is, to change the position of the text to </a:t>
            </a:r>
            <a:endParaRPr sz="1400">
              <a:solidFill>
                <a:srgbClr val="212121"/>
              </a:solidFill>
              <a:highlight>
                <a:srgbClr val="FFFFFF"/>
              </a:highlight>
            </a:endParaRPr>
          </a:p>
          <a:p>
            <a:pPr marL="0" lvl="0" indent="0" algn="l" rtl="0">
              <a:lnSpc>
                <a:spcPct val="100000"/>
              </a:lnSpc>
              <a:spcBef>
                <a:spcPts val="0"/>
              </a:spcBef>
              <a:spcAft>
                <a:spcPts val="0"/>
              </a:spcAft>
              <a:buSzPts val="1400"/>
              <a:buNone/>
            </a:pPr>
            <a:r>
              <a:rPr lang="en-US" sz="1400">
                <a:solidFill>
                  <a:srgbClr val="212121"/>
                </a:solidFill>
                <a:highlight>
                  <a:srgbClr val="FFFFFF"/>
                </a:highlight>
              </a:rPr>
              <a:t>comply with typographical conventions or standards, rather than solely for presentation or appearance purposes.</a:t>
            </a:r>
            <a:endParaRPr sz="140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g113e98eb9c3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1" name="Google Shape;1671;g113e98eb9c3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rgbClr val="212121"/>
                </a:solidFill>
                <a:highlight>
                  <a:srgbClr val="FFFFFF"/>
                </a:highlight>
              </a:rPr>
              <a:t>The </a:t>
            </a:r>
            <a:r>
              <a:rPr lang="en-US" sz="1400" b="1">
                <a:solidFill>
                  <a:srgbClr val="212121"/>
                </a:solidFill>
                <a:highlight>
                  <a:srgbClr val="FFFFFF"/>
                </a:highlight>
              </a:rPr>
              <a:t>HTML Mark Text element</a:t>
            </a:r>
            <a:r>
              <a:rPr lang="en-US" sz="1400">
                <a:solidFill>
                  <a:srgbClr val="212121"/>
                </a:solidFill>
                <a:highlight>
                  <a:srgbClr val="FFFFFF"/>
                </a:highlight>
              </a:rPr>
              <a:t> (</a:t>
            </a:r>
            <a:r>
              <a:rPr lang="en-US" sz="1400" b="1">
                <a:solidFill>
                  <a:srgbClr val="212121"/>
                </a:solidFill>
                <a:highlight>
                  <a:srgbClr val="EEEEEE"/>
                </a:highlight>
                <a:latin typeface="Courier New"/>
                <a:ea typeface="Courier New"/>
                <a:cs typeface="Courier New"/>
                <a:sym typeface="Courier New"/>
              </a:rPr>
              <a:t>&lt;mark&gt;</a:t>
            </a:r>
            <a:r>
              <a:rPr lang="en-US" sz="1400">
                <a:solidFill>
                  <a:srgbClr val="212121"/>
                </a:solidFill>
                <a:highlight>
                  <a:srgbClr val="FFFFFF"/>
                </a:highlight>
              </a:rPr>
              <a:t>) represents text which is </a:t>
            </a:r>
            <a:r>
              <a:rPr lang="en-US" sz="1400" b="1">
                <a:solidFill>
                  <a:srgbClr val="212121"/>
                </a:solidFill>
                <a:highlight>
                  <a:srgbClr val="FFFFFF"/>
                </a:highlight>
              </a:rPr>
              <a:t>marked</a:t>
            </a:r>
            <a:r>
              <a:rPr lang="en-US" sz="1400">
                <a:solidFill>
                  <a:srgbClr val="212121"/>
                </a:solidFill>
                <a:highlight>
                  <a:srgbClr val="FFFFFF"/>
                </a:highlight>
              </a:rPr>
              <a:t> or </a:t>
            </a:r>
            <a:r>
              <a:rPr lang="en-US" sz="1400" b="1">
                <a:solidFill>
                  <a:srgbClr val="212121"/>
                </a:solidFill>
                <a:highlight>
                  <a:srgbClr val="FFFFFF"/>
                </a:highlight>
              </a:rPr>
              <a:t>highlighted</a:t>
            </a:r>
            <a:r>
              <a:rPr lang="en-US" sz="1400">
                <a:solidFill>
                  <a:srgbClr val="212121"/>
                </a:solidFill>
                <a:highlight>
                  <a:srgbClr val="FFFFFF"/>
                </a:highlight>
              </a:rPr>
              <a:t> for reference or </a:t>
            </a:r>
            <a:endParaRPr sz="1400">
              <a:solidFill>
                <a:srgbClr val="212121"/>
              </a:solidFill>
              <a:highlight>
                <a:srgbClr val="FFFFFF"/>
              </a:highlight>
            </a:endParaRPr>
          </a:p>
          <a:p>
            <a:pPr marL="0" lvl="0" indent="0" algn="l" rtl="0">
              <a:lnSpc>
                <a:spcPct val="100000"/>
              </a:lnSpc>
              <a:spcBef>
                <a:spcPts val="0"/>
              </a:spcBef>
              <a:spcAft>
                <a:spcPts val="0"/>
              </a:spcAft>
              <a:buSzPts val="1400"/>
              <a:buNone/>
            </a:pPr>
            <a:r>
              <a:rPr lang="en-US" sz="1400">
                <a:solidFill>
                  <a:srgbClr val="212121"/>
                </a:solidFill>
                <a:highlight>
                  <a:srgbClr val="FFFFFF"/>
                </a:highlight>
              </a:rPr>
              <a:t>notation purposes, due to the marked passage's relevance or importance in the enclosing context.</a:t>
            </a:r>
            <a:endParaRPr sz="140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113e98eb9c3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3" name="Google Shape;1683;g113e98eb9c3_0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b="1">
                <a:solidFill>
                  <a:srgbClr val="FF0000"/>
                </a:solidFill>
                <a:highlight>
                  <a:srgbClr val="FFFFFF"/>
                </a:highlight>
              </a:rPr>
              <a:t>Ins or insert element : </a:t>
            </a:r>
            <a:endParaRPr sz="1400" b="1">
              <a:solidFill>
                <a:srgbClr val="FF0000"/>
              </a:solidFill>
              <a:highlight>
                <a:srgbClr val="FFFFFF"/>
              </a:highlight>
            </a:endParaRPr>
          </a:p>
          <a:p>
            <a:pPr marL="0" lvl="0" indent="0" algn="l" rtl="0">
              <a:lnSpc>
                <a:spcPct val="100000"/>
              </a:lnSpc>
              <a:spcBef>
                <a:spcPts val="0"/>
              </a:spcBef>
              <a:spcAft>
                <a:spcPts val="0"/>
              </a:spcAft>
              <a:buSzPts val="1400"/>
              <a:buNone/>
            </a:pPr>
            <a:r>
              <a:rPr lang="en-US" sz="1400">
                <a:solidFill>
                  <a:srgbClr val="40424E"/>
                </a:solidFill>
                <a:highlight>
                  <a:srgbClr val="FFFFFF"/>
                </a:highlight>
              </a:rPr>
              <a:t>The &lt;ins&gt; tag in HTML is used to specify a block of inserted text. The &lt;ins&gt; tag is typically used to mark a range of text </a:t>
            </a:r>
            <a:endParaRPr sz="1400">
              <a:solidFill>
                <a:srgbClr val="40424E"/>
              </a:solidFill>
              <a:highlight>
                <a:srgbClr val="FFFFFF"/>
              </a:highlight>
            </a:endParaRPr>
          </a:p>
          <a:p>
            <a:pPr marL="0" lvl="0" indent="0" algn="l" rtl="0">
              <a:lnSpc>
                <a:spcPct val="100000"/>
              </a:lnSpc>
              <a:spcBef>
                <a:spcPts val="0"/>
              </a:spcBef>
              <a:spcAft>
                <a:spcPts val="0"/>
              </a:spcAft>
              <a:buSzPts val="1400"/>
              <a:buNone/>
            </a:pPr>
            <a:r>
              <a:rPr lang="en-US" sz="1400">
                <a:solidFill>
                  <a:srgbClr val="40424E"/>
                </a:solidFill>
                <a:highlight>
                  <a:srgbClr val="FFFFFF"/>
                </a:highlight>
              </a:rPr>
              <a:t>that has been added to the document. The inserted text is rendered as underlined text by the web browsers </a:t>
            </a:r>
            <a:endParaRPr sz="140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113e98eb9c3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5" name="Google Shape;1695;g113e98eb9c3_0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sz="1400">
                <a:solidFill>
                  <a:srgbClr val="333333"/>
                </a:solidFill>
                <a:highlight>
                  <a:srgbClr val="FFFFFF"/>
                </a:highlight>
              </a:rPr>
              <a:t>The HTML </a:t>
            </a:r>
            <a:r>
              <a:rPr lang="en-US" sz="1400" b="1">
                <a:solidFill>
                  <a:srgbClr val="333333"/>
                </a:solidFill>
                <a:highlight>
                  <a:srgbClr val="FFFFFF"/>
                </a:highlight>
              </a:rPr>
              <a:t>&lt;del&gt; tag</a:t>
            </a:r>
            <a:r>
              <a:rPr lang="en-US" sz="1400">
                <a:solidFill>
                  <a:srgbClr val="333333"/>
                </a:solidFill>
                <a:highlight>
                  <a:srgbClr val="FFFFFF"/>
                </a:highlight>
              </a:rPr>
              <a:t> is used to markup text that has been deleted from a document but retained to show the history of changes to a document.</a:t>
            </a:r>
            <a:endParaRPr sz="1400">
              <a:solidFill>
                <a:srgbClr val="333333"/>
              </a:solidFill>
              <a:highlight>
                <a:srgbClr val="FFFFFF"/>
              </a:highlight>
            </a:endParaRPr>
          </a:p>
          <a:p>
            <a:pPr marL="0" lvl="0" indent="0" algn="l" rtl="0">
              <a:lnSpc>
                <a:spcPct val="115000"/>
              </a:lnSpc>
              <a:spcBef>
                <a:spcPts val="1400"/>
              </a:spcBef>
              <a:spcAft>
                <a:spcPts val="0"/>
              </a:spcAft>
              <a:buClr>
                <a:schemeClr val="dk1"/>
              </a:buClr>
              <a:buSzPts val="1100"/>
              <a:buFont typeface="Arial"/>
              <a:buNone/>
            </a:pPr>
            <a:r>
              <a:rPr lang="en-US" sz="1400">
                <a:solidFill>
                  <a:srgbClr val="333333"/>
                </a:solidFill>
                <a:highlight>
                  <a:srgbClr val="FFFFFF"/>
                </a:highlight>
              </a:rPr>
              <a:t>Browsers traditionally render the text found within the &lt;del&gt; tag as text with a strikethrough. </a:t>
            </a:r>
            <a:endParaRPr sz="1400">
              <a:solidFill>
                <a:srgbClr val="333333"/>
              </a:solidFill>
              <a:highlight>
                <a:srgbClr val="FFFFFF"/>
              </a:highlight>
            </a:endParaRPr>
          </a:p>
          <a:p>
            <a:pPr marL="0" lvl="0" indent="0" algn="l" rtl="0">
              <a:lnSpc>
                <a:spcPct val="115000"/>
              </a:lnSpc>
              <a:spcBef>
                <a:spcPts val="1400"/>
              </a:spcBef>
              <a:spcAft>
                <a:spcPts val="0"/>
              </a:spcAft>
              <a:buClr>
                <a:schemeClr val="dk1"/>
              </a:buClr>
              <a:buSzPts val="1100"/>
              <a:buFont typeface="Arial"/>
              <a:buNone/>
            </a:pPr>
            <a:r>
              <a:rPr lang="en-US" sz="1400">
                <a:solidFill>
                  <a:srgbClr val="333333"/>
                </a:solidFill>
                <a:highlight>
                  <a:srgbClr val="FFFFFF"/>
                </a:highlight>
              </a:rPr>
              <a:t>We can use the companion tag called the </a:t>
            </a:r>
            <a:r>
              <a:rPr lang="en-US" sz="1400">
                <a:solidFill>
                  <a:srgbClr val="336699"/>
                </a:solidFill>
                <a:highlight>
                  <a:srgbClr val="FFFFFF"/>
                </a:highlight>
                <a:uFill>
                  <a:noFill/>
                </a:uFill>
                <a:hlinkClick r:id="rId3">
                  <a:extLst>
                    <a:ext uri="{A12FA001-AC4F-418D-AE19-62706E023703}">
                      <ahyp:hlinkClr xmlns:ahyp="http://schemas.microsoft.com/office/drawing/2018/hyperlinkcolor" val="tx"/>
                    </a:ext>
                  </a:extLst>
                </a:hlinkClick>
              </a:rPr>
              <a:t>&lt;ins&gt; tag</a:t>
            </a:r>
            <a:r>
              <a:rPr lang="en-US" sz="1400">
                <a:solidFill>
                  <a:srgbClr val="333333"/>
                </a:solidFill>
                <a:highlight>
                  <a:srgbClr val="FFFFFF"/>
                </a:highlight>
              </a:rPr>
              <a:t> to markup new text that has been inserted into a document.</a:t>
            </a:r>
            <a:endParaRPr sz="140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endParaRPr sz="1400">
              <a:solidFill>
                <a:schemeClr val="dk1"/>
              </a:solidFill>
            </a:endParaRPr>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113e98eb9c3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7" name="Google Shape;1707;g113e98eb9c3_0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Lets check the HTML Lists.</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r>
              <a:rPr lang="en-US" sz="1400">
                <a:solidFill>
                  <a:srgbClr val="FF0000"/>
                </a:solidFill>
              </a:rPr>
              <a:t>We have ordered, unordered and description lists ..</a:t>
            </a:r>
            <a:endParaRPr sz="1400">
              <a:solidFill>
                <a:srgbClr val="FF0000"/>
              </a:solidFill>
            </a:endParaRPr>
          </a:p>
          <a:p>
            <a:pPr marL="0" lvl="0" indent="0" algn="l" rtl="0">
              <a:lnSpc>
                <a:spcPct val="100000"/>
              </a:lnSpc>
              <a:spcBef>
                <a:spcPts val="0"/>
              </a:spcBef>
              <a:spcAft>
                <a:spcPts val="0"/>
              </a:spcAft>
              <a:buSzPts val="1400"/>
              <a:buNone/>
            </a:pPr>
            <a:endParaRPr sz="1400">
              <a:solidFill>
                <a:srgbClr val="FF0000"/>
              </a:solidFill>
            </a:endParaRPr>
          </a:p>
          <a:p>
            <a:pPr marL="0" lvl="0" indent="0" algn="l" rtl="0">
              <a:lnSpc>
                <a:spcPct val="100000"/>
              </a:lnSpc>
              <a:spcBef>
                <a:spcPts val="0"/>
              </a:spcBef>
              <a:spcAft>
                <a:spcPts val="0"/>
              </a:spcAft>
              <a:buSzPts val="1400"/>
              <a:buNone/>
            </a:pPr>
            <a:r>
              <a:rPr lang="en-US" sz="1400">
                <a:solidFill>
                  <a:srgbClr val="FF0000"/>
                </a:solidFill>
              </a:rPr>
              <a:t>We will make the practice when all details finished .</a:t>
            </a:r>
            <a:endParaRPr sz="1400">
              <a:solidFill>
                <a:srgbClr val="FF0000"/>
              </a:solidFill>
            </a:endParaRPr>
          </a:p>
          <a:p>
            <a:pPr marL="0" lvl="0" indent="0" algn="l" rtl="0">
              <a:lnSpc>
                <a:spcPct val="100000"/>
              </a:lnSpc>
              <a:spcBef>
                <a:spcPts val="0"/>
              </a:spcBef>
              <a:spcAft>
                <a:spcPts val="0"/>
              </a:spcAft>
              <a:buSzPts val="1400"/>
              <a:buNone/>
            </a:pPr>
            <a:r>
              <a:rPr lang="en-US" sz="1400" u="sng">
                <a:solidFill>
                  <a:schemeClr val="hlink"/>
                </a:solidFill>
                <a:hlinkClick r:id="rId3"/>
              </a:rPr>
              <a:t>https://github.com/v76s/Clarusway/blob/master/HTML%20CSS%20Javascript/Lists%20overview.html</a:t>
            </a:r>
            <a:endParaRPr sz="1400">
              <a:solidFill>
                <a:srgbClr val="FF0000"/>
              </a:solidFill>
            </a:endParaRPr>
          </a:p>
          <a:p>
            <a:pPr marL="0" lvl="0" indent="0" algn="l" rtl="0">
              <a:lnSpc>
                <a:spcPct val="100000"/>
              </a:lnSpc>
              <a:spcBef>
                <a:spcPts val="0"/>
              </a:spcBef>
              <a:spcAft>
                <a:spcPts val="0"/>
              </a:spcAft>
              <a:buSzPts val="1400"/>
              <a:buNone/>
            </a:pPr>
            <a:endParaRPr sz="1400">
              <a:solidFill>
                <a:srgbClr val="FF0000"/>
              </a:solidFill>
            </a:endParaRPr>
          </a:p>
          <a:p>
            <a:pPr marL="0" lvl="0" indent="0" algn="l" rtl="0">
              <a:lnSpc>
                <a:spcPct val="100000"/>
              </a:lnSpc>
              <a:spcBef>
                <a:spcPts val="0"/>
              </a:spcBef>
              <a:spcAft>
                <a:spcPts val="0"/>
              </a:spcAft>
              <a:buSzPts val="1400"/>
              <a:buNone/>
            </a:pPr>
            <a:r>
              <a:rPr lang="en-US" sz="1400">
                <a:solidFill>
                  <a:srgbClr val="FF0000"/>
                </a:solidFill>
              </a:rPr>
              <a:t>D:\Repositories\V76s\Clarusway\HTML CSS Javascript\Lists overview.html</a:t>
            </a:r>
            <a:endParaRPr sz="1400">
              <a:solidFill>
                <a:srgbClr val="FF0000"/>
              </a:solidFill>
            </a:endParaRPr>
          </a:p>
          <a:p>
            <a:pPr marL="0" lvl="0" indent="0" algn="l" rtl="0">
              <a:lnSpc>
                <a:spcPct val="100000"/>
              </a:lnSpc>
              <a:spcBef>
                <a:spcPts val="0"/>
              </a:spcBef>
              <a:spcAft>
                <a:spcPts val="0"/>
              </a:spcAft>
              <a:buSzPts val="1400"/>
              <a:buNone/>
            </a:pPr>
            <a:endParaRPr sz="1400">
              <a:solidFill>
                <a:srgbClr val="FF0000"/>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113e98eb9c3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2" name="Google Shape;1712;g113e98eb9c3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 This is a Pear Deck Multiple Choice Slide. Your current options are: A: 1, B: 2, C: 3, D: 4, E: 5, </a:t>
            </a:r>
            <a:endParaRPr sz="1400"/>
          </a:p>
          <a:p>
            <a:pPr marL="0" lvl="0" indent="0" algn="l" rtl="0">
              <a:lnSpc>
                <a:spcPct val="100000"/>
              </a:lnSpc>
              <a:spcBef>
                <a:spcPts val="0"/>
              </a:spcBef>
              <a:spcAft>
                <a:spcPts val="0"/>
              </a:spcAft>
              <a:buSzPts val="1400"/>
              <a:buNone/>
            </a:pPr>
            <a:r>
              <a:rPr lang="en-US" sz="1400"/>
              <a:t>🍐  To edit the type of question or choices, go back to the "Ask Students a Question" in the Pear Deck sidebar.</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113e98eb9c3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1" name="Google Shape;1721;g113e98eb9c3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There are lots of occasions when we need to use lists. HTML provides us with three different types:</a:t>
            </a:r>
            <a:endParaRPr sz="140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113e98eb9c3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8" name="Google Shape;1728;g113e98eb9c3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t>Ordered lists are lists where each item in the list is numbered. </a:t>
            </a:r>
            <a:endParaRPr sz="1400"/>
          </a:p>
          <a:p>
            <a:pPr marL="0" lvl="0" indent="0" algn="l" rtl="0">
              <a:lnSpc>
                <a:spcPct val="100000"/>
              </a:lnSpc>
              <a:spcBef>
                <a:spcPts val="0"/>
              </a:spcBef>
              <a:spcAft>
                <a:spcPts val="0"/>
              </a:spcAft>
              <a:buSzPts val="1400"/>
              <a:buNone/>
            </a:pPr>
            <a:r>
              <a:rPr lang="en-US" sz="1400"/>
              <a:t>For example, the list might be a set of steps for a recipe that must be performed in order, </a:t>
            </a:r>
            <a:endParaRPr sz="1400"/>
          </a:p>
          <a:p>
            <a:pPr marL="0" lvl="0" indent="0" algn="l" rtl="0">
              <a:lnSpc>
                <a:spcPct val="100000"/>
              </a:lnSpc>
              <a:spcBef>
                <a:spcPts val="0"/>
              </a:spcBef>
              <a:spcAft>
                <a:spcPts val="0"/>
              </a:spcAft>
              <a:buSzPts val="1400"/>
              <a:buNone/>
            </a:pPr>
            <a:r>
              <a:rPr lang="en-US" sz="1400"/>
              <a:t>or a legal contract where each point needs to be identified by a section number.</a:t>
            </a:r>
            <a:endParaRPr sz="1400"/>
          </a:p>
          <a:p>
            <a:pPr marL="0" lvl="0" indent="0" algn="l" rtl="0">
              <a:lnSpc>
                <a:spcPct val="100000"/>
              </a:lnSpc>
              <a:spcBef>
                <a:spcPts val="0"/>
              </a:spcBef>
              <a:spcAft>
                <a:spcPts val="0"/>
              </a:spcAft>
              <a:buSzPts val="1400"/>
              <a:buNone/>
            </a:pPr>
            <a:endParaRPr sz="1400"/>
          </a:p>
          <a:p>
            <a:pPr marL="0" lvl="0" indent="0" algn="l" rtl="0">
              <a:spcBef>
                <a:spcPts val="0"/>
              </a:spcBef>
              <a:spcAft>
                <a:spcPts val="0"/>
              </a:spcAft>
              <a:buClr>
                <a:schemeClr val="dk1"/>
              </a:buClr>
              <a:buSzPts val="1400"/>
              <a:buFont typeface="Arial"/>
              <a:buNone/>
            </a:pPr>
            <a:r>
              <a:rPr lang="en-US" sz="1400" u="sng">
                <a:solidFill>
                  <a:schemeClr val="hlink"/>
                </a:solidFill>
                <a:hlinkClick r:id="rId3"/>
              </a:rPr>
              <a:t>https://github.com/v76s/Clarusway/blob/master/HTML%20CSS%20Javascript/Lists%20overview.html</a:t>
            </a:r>
            <a:endParaRPr sz="1400">
              <a:solidFill>
                <a:srgbClr val="FF0000"/>
              </a:solidFill>
            </a:endParaRPr>
          </a:p>
          <a:p>
            <a:pPr marL="0" lvl="0" indent="0" algn="l" rtl="0">
              <a:spcBef>
                <a:spcPts val="0"/>
              </a:spcBef>
              <a:spcAft>
                <a:spcPts val="0"/>
              </a:spcAft>
              <a:buClr>
                <a:schemeClr val="dk1"/>
              </a:buClr>
              <a:buSzPts val="1400"/>
              <a:buFont typeface="Arial"/>
              <a:buNone/>
            </a:pPr>
            <a:endParaRPr sz="1400">
              <a:solidFill>
                <a:srgbClr val="FF0000"/>
              </a:solidFill>
            </a:endParaRPr>
          </a:p>
          <a:p>
            <a:pPr marL="0" lvl="0" indent="0" algn="l" rtl="0">
              <a:spcBef>
                <a:spcPts val="0"/>
              </a:spcBef>
              <a:spcAft>
                <a:spcPts val="0"/>
              </a:spcAft>
              <a:buClr>
                <a:schemeClr val="dk1"/>
              </a:buClr>
              <a:buSzPts val="1400"/>
              <a:buFont typeface="Arial"/>
              <a:buNone/>
            </a:pPr>
            <a:r>
              <a:rPr lang="en-US" sz="1400">
                <a:solidFill>
                  <a:srgbClr val="FF0000"/>
                </a:solidFill>
              </a:rPr>
              <a:t>D:\Repositories\V76s\Clarusway\HTML CSS Javascript\Lists overview.html</a:t>
            </a:r>
            <a:endParaRPr sz="1400">
              <a:solidFill>
                <a:srgbClr val="FF0000"/>
              </a:solidFill>
            </a:endParaRPr>
          </a:p>
          <a:p>
            <a:pPr marL="0" lvl="0" indent="0" algn="l" rtl="0">
              <a:spcBef>
                <a:spcPts val="0"/>
              </a:spcBef>
              <a:spcAft>
                <a:spcPts val="0"/>
              </a:spcAft>
              <a:buClr>
                <a:schemeClr val="dk1"/>
              </a:buClr>
              <a:buSzPts val="1400"/>
              <a:buFont typeface="Arial"/>
              <a:buNone/>
            </a:pPr>
            <a:endParaRPr sz="1400">
              <a:solidFill>
                <a:srgbClr val="FF0000"/>
              </a:solidFill>
            </a:endParaRPr>
          </a:p>
          <a:p>
            <a:pPr marL="0" lvl="0" indent="0" algn="l" rtl="0">
              <a:spcBef>
                <a:spcPts val="0"/>
              </a:spcBef>
              <a:spcAft>
                <a:spcPts val="0"/>
              </a:spcAft>
              <a:buClr>
                <a:schemeClr val="dk1"/>
              </a:buClr>
              <a:buSzPts val="1400"/>
              <a:buFont typeface="Arial"/>
              <a:buNone/>
            </a:pPr>
            <a:endParaRPr sz="1400">
              <a:solidFill>
                <a:srgbClr val="FF0000"/>
              </a:solidFill>
            </a:endParaRPr>
          </a:p>
          <a:p>
            <a:pPr marL="0" lvl="0" indent="0" algn="l" rtl="0">
              <a:lnSpc>
                <a:spcPct val="100000"/>
              </a:lnSpc>
              <a:spcBef>
                <a:spcPts val="0"/>
              </a:spcBef>
              <a:spcAft>
                <a:spcPts val="0"/>
              </a:spcAft>
              <a:buSzPts val="1400"/>
              <a:buNone/>
            </a:pP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0" name="Google Shape;60;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1" name="Google Shape;7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sp>
        <p:nvSpPr>
          <p:cNvPr id="73" name="Google Shape;73;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5" name="Google Shape;75;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6" name="Google Shape;76;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7" name="Google Shape;7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8"/>
        <p:cNvGrpSpPr/>
        <p:nvPr/>
      </p:nvGrpSpPr>
      <p:grpSpPr>
        <a:xfrm>
          <a:off x="0" y="0"/>
          <a:ext cx="0" cy="0"/>
          <a:chOff x="0" y="0"/>
          <a:chExt cx="0" cy="0"/>
        </a:xfrm>
      </p:grpSpPr>
      <p:sp>
        <p:nvSpPr>
          <p:cNvPr id="79" name="Google Shape;79;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0" name="Google Shape;8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4" name="Google Shape;8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
        <p:nvSpPr>
          <p:cNvPr id="86" name="Google Shape;8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p:cSld name="TITLE_1">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800"/>
              <a:buNone/>
              <a:defRPr>
                <a:solidFill>
                  <a:srgbClr val="5190CE"/>
                </a:solidFill>
              </a:defRPr>
            </a:lvl1pPr>
            <a:lvl2pPr lvl="1" algn="l" rtl="0">
              <a:lnSpc>
                <a:spcPct val="90000"/>
              </a:lnSpc>
              <a:spcBef>
                <a:spcPts val="0"/>
              </a:spcBef>
              <a:spcAft>
                <a:spcPts val="0"/>
              </a:spcAft>
              <a:buSzPts val="4800"/>
              <a:buNone/>
              <a:defRPr/>
            </a:lvl2pPr>
            <a:lvl3pPr lvl="2" algn="l" rtl="0">
              <a:lnSpc>
                <a:spcPct val="90000"/>
              </a:lnSpc>
              <a:spcBef>
                <a:spcPts val="0"/>
              </a:spcBef>
              <a:spcAft>
                <a:spcPts val="0"/>
              </a:spcAft>
              <a:buSzPts val="4800"/>
              <a:buNone/>
              <a:defRPr/>
            </a:lvl3pPr>
            <a:lvl4pPr lvl="3" algn="l" rtl="0">
              <a:lnSpc>
                <a:spcPct val="90000"/>
              </a:lnSpc>
              <a:spcBef>
                <a:spcPts val="0"/>
              </a:spcBef>
              <a:spcAft>
                <a:spcPts val="0"/>
              </a:spcAft>
              <a:buSzPts val="4800"/>
              <a:buNone/>
              <a:defRPr/>
            </a:lvl4pPr>
            <a:lvl5pPr lvl="4" algn="l" rtl="0">
              <a:lnSpc>
                <a:spcPct val="90000"/>
              </a:lnSpc>
              <a:spcBef>
                <a:spcPts val="0"/>
              </a:spcBef>
              <a:spcAft>
                <a:spcPts val="0"/>
              </a:spcAft>
              <a:buSzPts val="4800"/>
              <a:buNone/>
              <a:defRPr/>
            </a:lvl5pPr>
            <a:lvl6pPr lvl="5" algn="l" rtl="0">
              <a:lnSpc>
                <a:spcPct val="90000"/>
              </a:lnSpc>
              <a:spcBef>
                <a:spcPts val="0"/>
              </a:spcBef>
              <a:spcAft>
                <a:spcPts val="0"/>
              </a:spcAft>
              <a:buSzPts val="4800"/>
              <a:buNone/>
              <a:defRPr/>
            </a:lvl6pPr>
            <a:lvl7pPr lvl="6" algn="l" rtl="0">
              <a:lnSpc>
                <a:spcPct val="90000"/>
              </a:lnSpc>
              <a:spcBef>
                <a:spcPts val="0"/>
              </a:spcBef>
              <a:spcAft>
                <a:spcPts val="0"/>
              </a:spcAft>
              <a:buSzPts val="4800"/>
              <a:buNone/>
              <a:defRPr/>
            </a:lvl7pPr>
            <a:lvl8pPr lvl="7" algn="l" rtl="0">
              <a:lnSpc>
                <a:spcPct val="90000"/>
              </a:lnSpc>
              <a:spcBef>
                <a:spcPts val="0"/>
              </a:spcBef>
              <a:spcAft>
                <a:spcPts val="0"/>
              </a:spcAft>
              <a:buSzPts val="4800"/>
              <a:buNone/>
              <a:defRPr/>
            </a:lvl8pPr>
            <a:lvl9pPr lvl="8" algn="l" rtl="0">
              <a:lnSpc>
                <a:spcPct val="90000"/>
              </a:lnSpc>
              <a:spcBef>
                <a:spcPts val="0"/>
              </a:spcBef>
              <a:spcAft>
                <a:spcPts val="0"/>
              </a:spcAft>
              <a:buSzPts val="4800"/>
              <a:buNone/>
              <a:defRPr/>
            </a:lvl9pPr>
          </a:lstStyle>
          <a:p>
            <a:endParaRPr/>
          </a:p>
        </p:txBody>
      </p:sp>
      <p:sp>
        <p:nvSpPr>
          <p:cNvPr id="89" name="Google Shape;89;p20"/>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0" name="Google Shape;90;p20"/>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ubtitle">
  <p:cSld name="TITLE_1_1">
    <p:spTree>
      <p:nvGrpSpPr>
        <p:cNvPr id="1" name="Shape 91"/>
        <p:cNvGrpSpPr/>
        <p:nvPr/>
      </p:nvGrpSpPr>
      <p:grpSpPr>
        <a:xfrm>
          <a:off x="0" y="0"/>
          <a:ext cx="0" cy="0"/>
          <a:chOff x="0" y="0"/>
          <a:chExt cx="0" cy="0"/>
        </a:xfrm>
      </p:grpSpPr>
      <p:sp>
        <p:nvSpPr>
          <p:cNvPr id="92" name="Google Shape;92;p21"/>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rtl="0">
              <a:lnSpc>
                <a:spcPct val="80000"/>
              </a:lnSpc>
              <a:spcBef>
                <a:spcPts val="0"/>
              </a:spcBef>
              <a:spcAft>
                <a:spcPts val="0"/>
              </a:spcAft>
              <a:buSzPts val="4800"/>
              <a:buNone/>
              <a:defRPr sz="4800">
                <a:solidFill>
                  <a:srgbClr val="5B92CA"/>
                </a:solidFill>
              </a:defRPr>
            </a:lvl1pPr>
            <a:lvl2pPr lvl="1" algn="l" rtl="0">
              <a:lnSpc>
                <a:spcPct val="80000"/>
              </a:lnSpc>
              <a:spcBef>
                <a:spcPts val="0"/>
              </a:spcBef>
              <a:spcAft>
                <a:spcPts val="0"/>
              </a:spcAft>
              <a:buSzPts val="4800"/>
              <a:buNone/>
              <a:defRPr sz="4800"/>
            </a:lvl2pPr>
            <a:lvl3pPr lvl="2" algn="l" rtl="0">
              <a:lnSpc>
                <a:spcPct val="80000"/>
              </a:lnSpc>
              <a:spcBef>
                <a:spcPts val="0"/>
              </a:spcBef>
              <a:spcAft>
                <a:spcPts val="0"/>
              </a:spcAft>
              <a:buSzPts val="4800"/>
              <a:buNone/>
              <a:defRPr sz="4800"/>
            </a:lvl3pPr>
            <a:lvl4pPr lvl="3" algn="l" rtl="0">
              <a:lnSpc>
                <a:spcPct val="80000"/>
              </a:lnSpc>
              <a:spcBef>
                <a:spcPts val="0"/>
              </a:spcBef>
              <a:spcAft>
                <a:spcPts val="0"/>
              </a:spcAft>
              <a:buSzPts val="4800"/>
              <a:buNone/>
              <a:defRPr sz="4800"/>
            </a:lvl4pPr>
            <a:lvl5pPr lvl="4" algn="l" rtl="0">
              <a:lnSpc>
                <a:spcPct val="80000"/>
              </a:lnSpc>
              <a:spcBef>
                <a:spcPts val="0"/>
              </a:spcBef>
              <a:spcAft>
                <a:spcPts val="0"/>
              </a:spcAft>
              <a:buSzPts val="4800"/>
              <a:buNone/>
              <a:defRPr sz="4800"/>
            </a:lvl5pPr>
            <a:lvl6pPr lvl="5" algn="l" rtl="0">
              <a:lnSpc>
                <a:spcPct val="80000"/>
              </a:lnSpc>
              <a:spcBef>
                <a:spcPts val="0"/>
              </a:spcBef>
              <a:spcAft>
                <a:spcPts val="0"/>
              </a:spcAft>
              <a:buSzPts val="4800"/>
              <a:buNone/>
              <a:defRPr sz="4800"/>
            </a:lvl6pPr>
            <a:lvl7pPr lvl="6" algn="l" rtl="0">
              <a:lnSpc>
                <a:spcPct val="80000"/>
              </a:lnSpc>
              <a:spcBef>
                <a:spcPts val="0"/>
              </a:spcBef>
              <a:spcAft>
                <a:spcPts val="0"/>
              </a:spcAft>
              <a:buSzPts val="4800"/>
              <a:buNone/>
              <a:defRPr sz="4800"/>
            </a:lvl7pPr>
            <a:lvl8pPr lvl="7" algn="l" rtl="0">
              <a:lnSpc>
                <a:spcPct val="80000"/>
              </a:lnSpc>
              <a:spcBef>
                <a:spcPts val="0"/>
              </a:spcBef>
              <a:spcAft>
                <a:spcPts val="0"/>
              </a:spcAft>
              <a:buSzPts val="4800"/>
              <a:buNone/>
              <a:defRPr sz="4800"/>
            </a:lvl8pPr>
            <a:lvl9pPr lvl="8" algn="l" rtl="0">
              <a:lnSpc>
                <a:spcPct val="80000"/>
              </a:lnSpc>
              <a:spcBef>
                <a:spcPts val="0"/>
              </a:spcBef>
              <a:spcAft>
                <a:spcPts val="0"/>
              </a:spcAft>
              <a:buSzPts val="4800"/>
              <a:buNone/>
              <a:defRPr sz="4800"/>
            </a:lvl9pPr>
          </a:lstStyle>
          <a:p>
            <a:endParaRPr/>
          </a:p>
        </p:txBody>
      </p:sp>
      <p:sp>
        <p:nvSpPr>
          <p:cNvPr id="93" name="Google Shape;93;p21"/>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rtl="0">
              <a:lnSpc>
                <a:spcPct val="110000"/>
              </a:lnSpc>
              <a:spcBef>
                <a:spcPts val="0"/>
              </a:spcBef>
              <a:spcAft>
                <a:spcPts val="0"/>
              </a:spcAft>
              <a:buClr>
                <a:schemeClr val="dk2"/>
              </a:buClr>
              <a:buSzPts val="1800"/>
              <a:buNone/>
              <a:defRPr>
                <a:solidFill>
                  <a:schemeClr val="dk2"/>
                </a:solidFill>
              </a:defRPr>
            </a:lvl1pPr>
            <a:lvl2pPr lvl="1" algn="l" rtl="0">
              <a:lnSpc>
                <a:spcPct val="110000"/>
              </a:lnSpc>
              <a:spcBef>
                <a:spcPts val="0"/>
              </a:spcBef>
              <a:spcAft>
                <a:spcPts val="0"/>
              </a:spcAft>
              <a:buClr>
                <a:schemeClr val="dk2"/>
              </a:buClr>
              <a:buSzPts val="3000"/>
              <a:buNone/>
              <a:defRPr sz="3000">
                <a:solidFill>
                  <a:schemeClr val="dk2"/>
                </a:solidFill>
              </a:defRPr>
            </a:lvl2pPr>
            <a:lvl3pPr lvl="2" algn="l" rtl="0">
              <a:lnSpc>
                <a:spcPct val="110000"/>
              </a:lnSpc>
              <a:spcBef>
                <a:spcPts val="0"/>
              </a:spcBef>
              <a:spcAft>
                <a:spcPts val="0"/>
              </a:spcAft>
              <a:buClr>
                <a:schemeClr val="dk2"/>
              </a:buClr>
              <a:buSzPts val="3000"/>
              <a:buNone/>
              <a:defRPr sz="3000">
                <a:solidFill>
                  <a:schemeClr val="dk2"/>
                </a:solidFill>
              </a:defRPr>
            </a:lvl3pPr>
            <a:lvl4pPr lvl="3" algn="l" rtl="0">
              <a:lnSpc>
                <a:spcPct val="110000"/>
              </a:lnSpc>
              <a:spcBef>
                <a:spcPts val="0"/>
              </a:spcBef>
              <a:spcAft>
                <a:spcPts val="0"/>
              </a:spcAft>
              <a:buClr>
                <a:schemeClr val="dk2"/>
              </a:buClr>
              <a:buSzPts val="3000"/>
              <a:buNone/>
              <a:defRPr sz="3000">
                <a:solidFill>
                  <a:schemeClr val="dk2"/>
                </a:solidFill>
              </a:defRPr>
            </a:lvl4pPr>
            <a:lvl5pPr lvl="4" algn="l" rtl="0">
              <a:lnSpc>
                <a:spcPct val="110000"/>
              </a:lnSpc>
              <a:spcBef>
                <a:spcPts val="0"/>
              </a:spcBef>
              <a:spcAft>
                <a:spcPts val="0"/>
              </a:spcAft>
              <a:buClr>
                <a:schemeClr val="dk2"/>
              </a:buClr>
              <a:buSzPts val="3000"/>
              <a:buNone/>
              <a:defRPr sz="3000">
                <a:solidFill>
                  <a:schemeClr val="dk2"/>
                </a:solidFill>
              </a:defRPr>
            </a:lvl5pPr>
            <a:lvl6pPr lvl="5" algn="l" rtl="0">
              <a:lnSpc>
                <a:spcPct val="110000"/>
              </a:lnSpc>
              <a:spcBef>
                <a:spcPts val="0"/>
              </a:spcBef>
              <a:spcAft>
                <a:spcPts val="0"/>
              </a:spcAft>
              <a:buClr>
                <a:schemeClr val="dk2"/>
              </a:buClr>
              <a:buSzPts val="3000"/>
              <a:buNone/>
              <a:defRPr sz="3000">
                <a:solidFill>
                  <a:schemeClr val="dk2"/>
                </a:solidFill>
              </a:defRPr>
            </a:lvl6pPr>
            <a:lvl7pPr lvl="6" algn="l" rtl="0">
              <a:lnSpc>
                <a:spcPct val="110000"/>
              </a:lnSpc>
              <a:spcBef>
                <a:spcPts val="0"/>
              </a:spcBef>
              <a:spcAft>
                <a:spcPts val="0"/>
              </a:spcAft>
              <a:buClr>
                <a:schemeClr val="dk2"/>
              </a:buClr>
              <a:buSzPts val="3000"/>
              <a:buNone/>
              <a:defRPr sz="3000">
                <a:solidFill>
                  <a:schemeClr val="dk2"/>
                </a:solidFill>
              </a:defRPr>
            </a:lvl7pPr>
            <a:lvl8pPr lvl="7" algn="l" rtl="0">
              <a:lnSpc>
                <a:spcPct val="110000"/>
              </a:lnSpc>
              <a:spcBef>
                <a:spcPts val="0"/>
              </a:spcBef>
              <a:spcAft>
                <a:spcPts val="0"/>
              </a:spcAft>
              <a:buClr>
                <a:schemeClr val="dk2"/>
              </a:buClr>
              <a:buSzPts val="3000"/>
              <a:buNone/>
              <a:defRPr sz="3000">
                <a:solidFill>
                  <a:schemeClr val="dk2"/>
                </a:solidFill>
              </a:defRPr>
            </a:lvl8pPr>
            <a:lvl9pPr lvl="8" algn="l" rtl="0">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94" name="Google Shape;94;p21"/>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 name="Google Shape;95;p21"/>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
        <p:cNvGrpSpPr/>
        <p:nvPr/>
      </p:nvGrpSpPr>
      <p:grpSpPr>
        <a:xfrm>
          <a:off x="0" y="0"/>
          <a:ext cx="0" cy="0"/>
          <a:chOff x="0" y="0"/>
          <a:chExt cx="0" cy="0"/>
        </a:xfrm>
      </p:grpSpPr>
      <p:sp>
        <p:nvSpPr>
          <p:cNvPr id="15" name="Google Shape;15;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6" name="Google Shape;16;p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pic>
        <p:nvPicPr>
          <p:cNvPr id="17" name="Google Shape;17;p3"/>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1">
  <p:cSld name="TITLE_2">
    <p:spTree>
      <p:nvGrpSpPr>
        <p:cNvPr id="1" name="Shape 96"/>
        <p:cNvGrpSpPr/>
        <p:nvPr/>
      </p:nvGrpSpPr>
      <p:grpSpPr>
        <a:xfrm>
          <a:off x="0" y="0"/>
          <a:ext cx="0" cy="0"/>
          <a:chOff x="0" y="0"/>
          <a:chExt cx="0" cy="0"/>
        </a:xfrm>
      </p:grpSpPr>
      <p:sp>
        <p:nvSpPr>
          <p:cNvPr id="97" name="Google Shape;97;p2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800"/>
              <a:buNone/>
              <a:defRPr>
                <a:solidFill>
                  <a:srgbClr val="5190CE"/>
                </a:solidFill>
              </a:defRPr>
            </a:lvl1pPr>
            <a:lvl2pPr lvl="1" algn="l" rtl="0">
              <a:lnSpc>
                <a:spcPct val="90000"/>
              </a:lnSpc>
              <a:spcBef>
                <a:spcPts val="0"/>
              </a:spcBef>
              <a:spcAft>
                <a:spcPts val="0"/>
              </a:spcAft>
              <a:buSzPts val="4800"/>
              <a:buNone/>
              <a:defRPr/>
            </a:lvl2pPr>
            <a:lvl3pPr lvl="2" algn="l" rtl="0">
              <a:lnSpc>
                <a:spcPct val="90000"/>
              </a:lnSpc>
              <a:spcBef>
                <a:spcPts val="0"/>
              </a:spcBef>
              <a:spcAft>
                <a:spcPts val="0"/>
              </a:spcAft>
              <a:buSzPts val="4800"/>
              <a:buNone/>
              <a:defRPr/>
            </a:lvl3pPr>
            <a:lvl4pPr lvl="3" algn="l" rtl="0">
              <a:lnSpc>
                <a:spcPct val="90000"/>
              </a:lnSpc>
              <a:spcBef>
                <a:spcPts val="0"/>
              </a:spcBef>
              <a:spcAft>
                <a:spcPts val="0"/>
              </a:spcAft>
              <a:buSzPts val="4800"/>
              <a:buNone/>
              <a:defRPr/>
            </a:lvl4pPr>
            <a:lvl5pPr lvl="4" algn="l" rtl="0">
              <a:lnSpc>
                <a:spcPct val="90000"/>
              </a:lnSpc>
              <a:spcBef>
                <a:spcPts val="0"/>
              </a:spcBef>
              <a:spcAft>
                <a:spcPts val="0"/>
              </a:spcAft>
              <a:buSzPts val="4800"/>
              <a:buNone/>
              <a:defRPr/>
            </a:lvl5pPr>
            <a:lvl6pPr lvl="5" algn="l" rtl="0">
              <a:lnSpc>
                <a:spcPct val="90000"/>
              </a:lnSpc>
              <a:spcBef>
                <a:spcPts val="0"/>
              </a:spcBef>
              <a:spcAft>
                <a:spcPts val="0"/>
              </a:spcAft>
              <a:buSzPts val="4800"/>
              <a:buNone/>
              <a:defRPr/>
            </a:lvl6pPr>
            <a:lvl7pPr lvl="6" algn="l" rtl="0">
              <a:lnSpc>
                <a:spcPct val="90000"/>
              </a:lnSpc>
              <a:spcBef>
                <a:spcPts val="0"/>
              </a:spcBef>
              <a:spcAft>
                <a:spcPts val="0"/>
              </a:spcAft>
              <a:buSzPts val="4800"/>
              <a:buNone/>
              <a:defRPr/>
            </a:lvl7pPr>
            <a:lvl8pPr lvl="7" algn="l" rtl="0">
              <a:lnSpc>
                <a:spcPct val="90000"/>
              </a:lnSpc>
              <a:spcBef>
                <a:spcPts val="0"/>
              </a:spcBef>
              <a:spcAft>
                <a:spcPts val="0"/>
              </a:spcAft>
              <a:buSzPts val="4800"/>
              <a:buNone/>
              <a:defRPr/>
            </a:lvl8pPr>
            <a:lvl9pPr lvl="8" algn="l" rtl="0">
              <a:lnSpc>
                <a:spcPct val="90000"/>
              </a:lnSpc>
              <a:spcBef>
                <a:spcPts val="0"/>
              </a:spcBef>
              <a:spcAft>
                <a:spcPts val="0"/>
              </a:spcAft>
              <a:buSzPts val="4800"/>
              <a:buNone/>
              <a:defRPr/>
            </a:lvl9pPr>
          </a:lstStyle>
          <a:p>
            <a:endParaRPr/>
          </a:p>
        </p:txBody>
      </p:sp>
      <p:sp>
        <p:nvSpPr>
          <p:cNvPr id="98" name="Google Shape;98;p2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C27BA0"/>
              </a:solidFill>
              <a:latin typeface="Arial"/>
              <a:ea typeface="Arial"/>
              <a:cs typeface="Arial"/>
              <a:sym typeface="Arial"/>
            </a:endParaRPr>
          </a:p>
        </p:txBody>
      </p:sp>
      <p:pic>
        <p:nvPicPr>
          <p:cNvPr id="99" name="Google Shape;99;p22"/>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ubtitle 1">
  <p:cSld name="TITLE_1_2">
    <p:spTree>
      <p:nvGrpSpPr>
        <p:cNvPr id="1" name="Shape 100"/>
        <p:cNvGrpSpPr/>
        <p:nvPr/>
      </p:nvGrpSpPr>
      <p:grpSpPr>
        <a:xfrm>
          <a:off x="0" y="0"/>
          <a:ext cx="0" cy="0"/>
          <a:chOff x="0" y="0"/>
          <a:chExt cx="0" cy="0"/>
        </a:xfrm>
      </p:grpSpPr>
      <p:sp>
        <p:nvSpPr>
          <p:cNvPr id="101" name="Google Shape;101;p23"/>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rtl="0">
              <a:lnSpc>
                <a:spcPct val="80000"/>
              </a:lnSpc>
              <a:spcBef>
                <a:spcPts val="0"/>
              </a:spcBef>
              <a:spcAft>
                <a:spcPts val="0"/>
              </a:spcAft>
              <a:buSzPts val="4800"/>
              <a:buNone/>
              <a:defRPr sz="4800">
                <a:solidFill>
                  <a:srgbClr val="5B92CA"/>
                </a:solidFill>
              </a:defRPr>
            </a:lvl1pPr>
            <a:lvl2pPr lvl="1" algn="l" rtl="0">
              <a:lnSpc>
                <a:spcPct val="80000"/>
              </a:lnSpc>
              <a:spcBef>
                <a:spcPts val="0"/>
              </a:spcBef>
              <a:spcAft>
                <a:spcPts val="0"/>
              </a:spcAft>
              <a:buSzPts val="4800"/>
              <a:buNone/>
              <a:defRPr sz="4800"/>
            </a:lvl2pPr>
            <a:lvl3pPr lvl="2" algn="l" rtl="0">
              <a:lnSpc>
                <a:spcPct val="80000"/>
              </a:lnSpc>
              <a:spcBef>
                <a:spcPts val="0"/>
              </a:spcBef>
              <a:spcAft>
                <a:spcPts val="0"/>
              </a:spcAft>
              <a:buSzPts val="4800"/>
              <a:buNone/>
              <a:defRPr sz="4800"/>
            </a:lvl3pPr>
            <a:lvl4pPr lvl="3" algn="l" rtl="0">
              <a:lnSpc>
                <a:spcPct val="80000"/>
              </a:lnSpc>
              <a:spcBef>
                <a:spcPts val="0"/>
              </a:spcBef>
              <a:spcAft>
                <a:spcPts val="0"/>
              </a:spcAft>
              <a:buSzPts val="4800"/>
              <a:buNone/>
              <a:defRPr sz="4800"/>
            </a:lvl4pPr>
            <a:lvl5pPr lvl="4" algn="l" rtl="0">
              <a:lnSpc>
                <a:spcPct val="80000"/>
              </a:lnSpc>
              <a:spcBef>
                <a:spcPts val="0"/>
              </a:spcBef>
              <a:spcAft>
                <a:spcPts val="0"/>
              </a:spcAft>
              <a:buSzPts val="4800"/>
              <a:buNone/>
              <a:defRPr sz="4800"/>
            </a:lvl5pPr>
            <a:lvl6pPr lvl="5" algn="l" rtl="0">
              <a:lnSpc>
                <a:spcPct val="80000"/>
              </a:lnSpc>
              <a:spcBef>
                <a:spcPts val="0"/>
              </a:spcBef>
              <a:spcAft>
                <a:spcPts val="0"/>
              </a:spcAft>
              <a:buSzPts val="4800"/>
              <a:buNone/>
              <a:defRPr sz="4800"/>
            </a:lvl6pPr>
            <a:lvl7pPr lvl="6" algn="l" rtl="0">
              <a:lnSpc>
                <a:spcPct val="80000"/>
              </a:lnSpc>
              <a:spcBef>
                <a:spcPts val="0"/>
              </a:spcBef>
              <a:spcAft>
                <a:spcPts val="0"/>
              </a:spcAft>
              <a:buSzPts val="4800"/>
              <a:buNone/>
              <a:defRPr sz="4800"/>
            </a:lvl7pPr>
            <a:lvl8pPr lvl="7" algn="l" rtl="0">
              <a:lnSpc>
                <a:spcPct val="80000"/>
              </a:lnSpc>
              <a:spcBef>
                <a:spcPts val="0"/>
              </a:spcBef>
              <a:spcAft>
                <a:spcPts val="0"/>
              </a:spcAft>
              <a:buSzPts val="4800"/>
              <a:buNone/>
              <a:defRPr sz="4800"/>
            </a:lvl8pPr>
            <a:lvl9pPr lvl="8" algn="l" rtl="0">
              <a:lnSpc>
                <a:spcPct val="80000"/>
              </a:lnSpc>
              <a:spcBef>
                <a:spcPts val="0"/>
              </a:spcBef>
              <a:spcAft>
                <a:spcPts val="0"/>
              </a:spcAft>
              <a:buSzPts val="4800"/>
              <a:buNone/>
              <a:defRPr sz="4800"/>
            </a:lvl9pPr>
          </a:lstStyle>
          <a:p>
            <a:endParaRPr/>
          </a:p>
        </p:txBody>
      </p:sp>
      <p:sp>
        <p:nvSpPr>
          <p:cNvPr id="102" name="Google Shape;102;p23"/>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rtl="0">
              <a:lnSpc>
                <a:spcPct val="110000"/>
              </a:lnSpc>
              <a:spcBef>
                <a:spcPts val="0"/>
              </a:spcBef>
              <a:spcAft>
                <a:spcPts val="0"/>
              </a:spcAft>
              <a:buClr>
                <a:schemeClr val="dk2"/>
              </a:buClr>
              <a:buSzPts val="1800"/>
              <a:buNone/>
              <a:defRPr>
                <a:solidFill>
                  <a:schemeClr val="dk2"/>
                </a:solidFill>
              </a:defRPr>
            </a:lvl1pPr>
            <a:lvl2pPr lvl="1" algn="l" rtl="0">
              <a:lnSpc>
                <a:spcPct val="110000"/>
              </a:lnSpc>
              <a:spcBef>
                <a:spcPts val="0"/>
              </a:spcBef>
              <a:spcAft>
                <a:spcPts val="0"/>
              </a:spcAft>
              <a:buClr>
                <a:schemeClr val="dk2"/>
              </a:buClr>
              <a:buSzPts val="3000"/>
              <a:buNone/>
              <a:defRPr sz="3000">
                <a:solidFill>
                  <a:schemeClr val="dk2"/>
                </a:solidFill>
              </a:defRPr>
            </a:lvl2pPr>
            <a:lvl3pPr lvl="2" algn="l" rtl="0">
              <a:lnSpc>
                <a:spcPct val="110000"/>
              </a:lnSpc>
              <a:spcBef>
                <a:spcPts val="0"/>
              </a:spcBef>
              <a:spcAft>
                <a:spcPts val="0"/>
              </a:spcAft>
              <a:buClr>
                <a:schemeClr val="dk2"/>
              </a:buClr>
              <a:buSzPts val="3000"/>
              <a:buNone/>
              <a:defRPr sz="3000">
                <a:solidFill>
                  <a:schemeClr val="dk2"/>
                </a:solidFill>
              </a:defRPr>
            </a:lvl3pPr>
            <a:lvl4pPr lvl="3" algn="l" rtl="0">
              <a:lnSpc>
                <a:spcPct val="110000"/>
              </a:lnSpc>
              <a:spcBef>
                <a:spcPts val="0"/>
              </a:spcBef>
              <a:spcAft>
                <a:spcPts val="0"/>
              </a:spcAft>
              <a:buClr>
                <a:schemeClr val="dk2"/>
              </a:buClr>
              <a:buSzPts val="3000"/>
              <a:buNone/>
              <a:defRPr sz="3000">
                <a:solidFill>
                  <a:schemeClr val="dk2"/>
                </a:solidFill>
              </a:defRPr>
            </a:lvl4pPr>
            <a:lvl5pPr lvl="4" algn="l" rtl="0">
              <a:lnSpc>
                <a:spcPct val="110000"/>
              </a:lnSpc>
              <a:spcBef>
                <a:spcPts val="0"/>
              </a:spcBef>
              <a:spcAft>
                <a:spcPts val="0"/>
              </a:spcAft>
              <a:buClr>
                <a:schemeClr val="dk2"/>
              </a:buClr>
              <a:buSzPts val="3000"/>
              <a:buNone/>
              <a:defRPr sz="3000">
                <a:solidFill>
                  <a:schemeClr val="dk2"/>
                </a:solidFill>
              </a:defRPr>
            </a:lvl5pPr>
            <a:lvl6pPr lvl="5" algn="l" rtl="0">
              <a:lnSpc>
                <a:spcPct val="110000"/>
              </a:lnSpc>
              <a:spcBef>
                <a:spcPts val="0"/>
              </a:spcBef>
              <a:spcAft>
                <a:spcPts val="0"/>
              </a:spcAft>
              <a:buClr>
                <a:schemeClr val="dk2"/>
              </a:buClr>
              <a:buSzPts val="3000"/>
              <a:buNone/>
              <a:defRPr sz="3000">
                <a:solidFill>
                  <a:schemeClr val="dk2"/>
                </a:solidFill>
              </a:defRPr>
            </a:lvl6pPr>
            <a:lvl7pPr lvl="6" algn="l" rtl="0">
              <a:lnSpc>
                <a:spcPct val="110000"/>
              </a:lnSpc>
              <a:spcBef>
                <a:spcPts val="0"/>
              </a:spcBef>
              <a:spcAft>
                <a:spcPts val="0"/>
              </a:spcAft>
              <a:buClr>
                <a:schemeClr val="dk2"/>
              </a:buClr>
              <a:buSzPts val="3000"/>
              <a:buNone/>
              <a:defRPr sz="3000">
                <a:solidFill>
                  <a:schemeClr val="dk2"/>
                </a:solidFill>
              </a:defRPr>
            </a:lvl7pPr>
            <a:lvl8pPr lvl="7" algn="l" rtl="0">
              <a:lnSpc>
                <a:spcPct val="110000"/>
              </a:lnSpc>
              <a:spcBef>
                <a:spcPts val="0"/>
              </a:spcBef>
              <a:spcAft>
                <a:spcPts val="0"/>
              </a:spcAft>
              <a:buClr>
                <a:schemeClr val="dk2"/>
              </a:buClr>
              <a:buSzPts val="3000"/>
              <a:buNone/>
              <a:defRPr sz="3000">
                <a:solidFill>
                  <a:schemeClr val="dk2"/>
                </a:solidFill>
              </a:defRPr>
            </a:lvl8pPr>
            <a:lvl9pPr lvl="8" algn="l" rtl="0">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103" name="Google Shape;103;p23"/>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4" name="Google Shape;104;p23"/>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2">
  <p:cSld name="TITLE_3">
    <p:spTree>
      <p:nvGrpSpPr>
        <p:cNvPr id="1" name="Shape 105"/>
        <p:cNvGrpSpPr/>
        <p:nvPr/>
      </p:nvGrpSpPr>
      <p:grpSpPr>
        <a:xfrm>
          <a:off x="0" y="0"/>
          <a:ext cx="0" cy="0"/>
          <a:chOff x="0" y="0"/>
          <a:chExt cx="0" cy="0"/>
        </a:xfrm>
      </p:grpSpPr>
      <p:sp>
        <p:nvSpPr>
          <p:cNvPr id="106" name="Google Shape;106;p24"/>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800"/>
              <a:buNone/>
              <a:defRPr>
                <a:solidFill>
                  <a:srgbClr val="5190CE"/>
                </a:solidFill>
              </a:defRPr>
            </a:lvl1pPr>
            <a:lvl2pPr lvl="1" algn="l" rtl="0">
              <a:lnSpc>
                <a:spcPct val="90000"/>
              </a:lnSpc>
              <a:spcBef>
                <a:spcPts val="0"/>
              </a:spcBef>
              <a:spcAft>
                <a:spcPts val="0"/>
              </a:spcAft>
              <a:buSzPts val="4800"/>
              <a:buNone/>
              <a:defRPr/>
            </a:lvl2pPr>
            <a:lvl3pPr lvl="2" algn="l" rtl="0">
              <a:lnSpc>
                <a:spcPct val="90000"/>
              </a:lnSpc>
              <a:spcBef>
                <a:spcPts val="0"/>
              </a:spcBef>
              <a:spcAft>
                <a:spcPts val="0"/>
              </a:spcAft>
              <a:buSzPts val="4800"/>
              <a:buNone/>
              <a:defRPr/>
            </a:lvl3pPr>
            <a:lvl4pPr lvl="3" algn="l" rtl="0">
              <a:lnSpc>
                <a:spcPct val="90000"/>
              </a:lnSpc>
              <a:spcBef>
                <a:spcPts val="0"/>
              </a:spcBef>
              <a:spcAft>
                <a:spcPts val="0"/>
              </a:spcAft>
              <a:buSzPts val="4800"/>
              <a:buNone/>
              <a:defRPr/>
            </a:lvl4pPr>
            <a:lvl5pPr lvl="4" algn="l" rtl="0">
              <a:lnSpc>
                <a:spcPct val="90000"/>
              </a:lnSpc>
              <a:spcBef>
                <a:spcPts val="0"/>
              </a:spcBef>
              <a:spcAft>
                <a:spcPts val="0"/>
              </a:spcAft>
              <a:buSzPts val="4800"/>
              <a:buNone/>
              <a:defRPr/>
            </a:lvl5pPr>
            <a:lvl6pPr lvl="5" algn="l" rtl="0">
              <a:lnSpc>
                <a:spcPct val="90000"/>
              </a:lnSpc>
              <a:spcBef>
                <a:spcPts val="0"/>
              </a:spcBef>
              <a:spcAft>
                <a:spcPts val="0"/>
              </a:spcAft>
              <a:buSzPts val="4800"/>
              <a:buNone/>
              <a:defRPr/>
            </a:lvl6pPr>
            <a:lvl7pPr lvl="6" algn="l" rtl="0">
              <a:lnSpc>
                <a:spcPct val="90000"/>
              </a:lnSpc>
              <a:spcBef>
                <a:spcPts val="0"/>
              </a:spcBef>
              <a:spcAft>
                <a:spcPts val="0"/>
              </a:spcAft>
              <a:buSzPts val="4800"/>
              <a:buNone/>
              <a:defRPr/>
            </a:lvl7pPr>
            <a:lvl8pPr lvl="7" algn="l" rtl="0">
              <a:lnSpc>
                <a:spcPct val="90000"/>
              </a:lnSpc>
              <a:spcBef>
                <a:spcPts val="0"/>
              </a:spcBef>
              <a:spcAft>
                <a:spcPts val="0"/>
              </a:spcAft>
              <a:buSzPts val="4800"/>
              <a:buNone/>
              <a:defRPr/>
            </a:lvl8pPr>
            <a:lvl9pPr lvl="8" algn="l" rtl="0">
              <a:lnSpc>
                <a:spcPct val="90000"/>
              </a:lnSpc>
              <a:spcBef>
                <a:spcPts val="0"/>
              </a:spcBef>
              <a:spcAft>
                <a:spcPts val="0"/>
              </a:spcAft>
              <a:buSzPts val="4800"/>
              <a:buNone/>
              <a:defRPr/>
            </a:lvl9pPr>
          </a:lstStyle>
          <a:p>
            <a:endParaRPr/>
          </a:p>
        </p:txBody>
      </p:sp>
      <p:sp>
        <p:nvSpPr>
          <p:cNvPr id="107" name="Google Shape;107;p2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8" name="Google Shape;108;p24"/>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ubtitle 2">
  <p:cSld name="TITLE_1_3">
    <p:spTree>
      <p:nvGrpSpPr>
        <p:cNvPr id="1" name="Shape 109"/>
        <p:cNvGrpSpPr/>
        <p:nvPr/>
      </p:nvGrpSpPr>
      <p:grpSpPr>
        <a:xfrm>
          <a:off x="0" y="0"/>
          <a:ext cx="0" cy="0"/>
          <a:chOff x="0" y="0"/>
          <a:chExt cx="0" cy="0"/>
        </a:xfrm>
      </p:grpSpPr>
      <p:sp>
        <p:nvSpPr>
          <p:cNvPr id="110" name="Google Shape;110;p25"/>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rtl="0">
              <a:lnSpc>
                <a:spcPct val="80000"/>
              </a:lnSpc>
              <a:spcBef>
                <a:spcPts val="0"/>
              </a:spcBef>
              <a:spcAft>
                <a:spcPts val="0"/>
              </a:spcAft>
              <a:buSzPts val="4800"/>
              <a:buNone/>
              <a:defRPr sz="4800">
                <a:solidFill>
                  <a:srgbClr val="5B92CA"/>
                </a:solidFill>
              </a:defRPr>
            </a:lvl1pPr>
            <a:lvl2pPr lvl="1" algn="l" rtl="0">
              <a:lnSpc>
                <a:spcPct val="80000"/>
              </a:lnSpc>
              <a:spcBef>
                <a:spcPts val="0"/>
              </a:spcBef>
              <a:spcAft>
                <a:spcPts val="0"/>
              </a:spcAft>
              <a:buSzPts val="4800"/>
              <a:buNone/>
              <a:defRPr sz="4800"/>
            </a:lvl2pPr>
            <a:lvl3pPr lvl="2" algn="l" rtl="0">
              <a:lnSpc>
                <a:spcPct val="80000"/>
              </a:lnSpc>
              <a:spcBef>
                <a:spcPts val="0"/>
              </a:spcBef>
              <a:spcAft>
                <a:spcPts val="0"/>
              </a:spcAft>
              <a:buSzPts val="4800"/>
              <a:buNone/>
              <a:defRPr sz="4800"/>
            </a:lvl3pPr>
            <a:lvl4pPr lvl="3" algn="l" rtl="0">
              <a:lnSpc>
                <a:spcPct val="80000"/>
              </a:lnSpc>
              <a:spcBef>
                <a:spcPts val="0"/>
              </a:spcBef>
              <a:spcAft>
                <a:spcPts val="0"/>
              </a:spcAft>
              <a:buSzPts val="4800"/>
              <a:buNone/>
              <a:defRPr sz="4800"/>
            </a:lvl4pPr>
            <a:lvl5pPr lvl="4" algn="l" rtl="0">
              <a:lnSpc>
                <a:spcPct val="80000"/>
              </a:lnSpc>
              <a:spcBef>
                <a:spcPts val="0"/>
              </a:spcBef>
              <a:spcAft>
                <a:spcPts val="0"/>
              </a:spcAft>
              <a:buSzPts val="4800"/>
              <a:buNone/>
              <a:defRPr sz="4800"/>
            </a:lvl5pPr>
            <a:lvl6pPr lvl="5" algn="l" rtl="0">
              <a:lnSpc>
                <a:spcPct val="80000"/>
              </a:lnSpc>
              <a:spcBef>
                <a:spcPts val="0"/>
              </a:spcBef>
              <a:spcAft>
                <a:spcPts val="0"/>
              </a:spcAft>
              <a:buSzPts val="4800"/>
              <a:buNone/>
              <a:defRPr sz="4800"/>
            </a:lvl6pPr>
            <a:lvl7pPr lvl="6" algn="l" rtl="0">
              <a:lnSpc>
                <a:spcPct val="80000"/>
              </a:lnSpc>
              <a:spcBef>
                <a:spcPts val="0"/>
              </a:spcBef>
              <a:spcAft>
                <a:spcPts val="0"/>
              </a:spcAft>
              <a:buSzPts val="4800"/>
              <a:buNone/>
              <a:defRPr sz="4800"/>
            </a:lvl7pPr>
            <a:lvl8pPr lvl="7" algn="l" rtl="0">
              <a:lnSpc>
                <a:spcPct val="80000"/>
              </a:lnSpc>
              <a:spcBef>
                <a:spcPts val="0"/>
              </a:spcBef>
              <a:spcAft>
                <a:spcPts val="0"/>
              </a:spcAft>
              <a:buSzPts val="4800"/>
              <a:buNone/>
              <a:defRPr sz="4800"/>
            </a:lvl8pPr>
            <a:lvl9pPr lvl="8" algn="l" rtl="0">
              <a:lnSpc>
                <a:spcPct val="80000"/>
              </a:lnSpc>
              <a:spcBef>
                <a:spcPts val="0"/>
              </a:spcBef>
              <a:spcAft>
                <a:spcPts val="0"/>
              </a:spcAft>
              <a:buSzPts val="4800"/>
              <a:buNone/>
              <a:defRPr sz="4800"/>
            </a:lvl9pPr>
          </a:lstStyle>
          <a:p>
            <a:endParaRPr/>
          </a:p>
        </p:txBody>
      </p:sp>
      <p:sp>
        <p:nvSpPr>
          <p:cNvPr id="111" name="Google Shape;111;p25"/>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rtl="0">
              <a:lnSpc>
                <a:spcPct val="110000"/>
              </a:lnSpc>
              <a:spcBef>
                <a:spcPts val="0"/>
              </a:spcBef>
              <a:spcAft>
                <a:spcPts val="0"/>
              </a:spcAft>
              <a:buClr>
                <a:schemeClr val="dk2"/>
              </a:buClr>
              <a:buSzPts val="1800"/>
              <a:buNone/>
              <a:defRPr>
                <a:solidFill>
                  <a:schemeClr val="dk2"/>
                </a:solidFill>
              </a:defRPr>
            </a:lvl1pPr>
            <a:lvl2pPr lvl="1" algn="l" rtl="0">
              <a:lnSpc>
                <a:spcPct val="110000"/>
              </a:lnSpc>
              <a:spcBef>
                <a:spcPts val="0"/>
              </a:spcBef>
              <a:spcAft>
                <a:spcPts val="0"/>
              </a:spcAft>
              <a:buClr>
                <a:schemeClr val="dk2"/>
              </a:buClr>
              <a:buSzPts val="3000"/>
              <a:buNone/>
              <a:defRPr sz="3000">
                <a:solidFill>
                  <a:schemeClr val="dk2"/>
                </a:solidFill>
              </a:defRPr>
            </a:lvl2pPr>
            <a:lvl3pPr lvl="2" algn="l" rtl="0">
              <a:lnSpc>
                <a:spcPct val="110000"/>
              </a:lnSpc>
              <a:spcBef>
                <a:spcPts val="0"/>
              </a:spcBef>
              <a:spcAft>
                <a:spcPts val="0"/>
              </a:spcAft>
              <a:buClr>
                <a:schemeClr val="dk2"/>
              </a:buClr>
              <a:buSzPts val="3000"/>
              <a:buNone/>
              <a:defRPr sz="3000">
                <a:solidFill>
                  <a:schemeClr val="dk2"/>
                </a:solidFill>
              </a:defRPr>
            </a:lvl3pPr>
            <a:lvl4pPr lvl="3" algn="l" rtl="0">
              <a:lnSpc>
                <a:spcPct val="110000"/>
              </a:lnSpc>
              <a:spcBef>
                <a:spcPts val="0"/>
              </a:spcBef>
              <a:spcAft>
                <a:spcPts val="0"/>
              </a:spcAft>
              <a:buClr>
                <a:schemeClr val="dk2"/>
              </a:buClr>
              <a:buSzPts val="3000"/>
              <a:buNone/>
              <a:defRPr sz="3000">
                <a:solidFill>
                  <a:schemeClr val="dk2"/>
                </a:solidFill>
              </a:defRPr>
            </a:lvl4pPr>
            <a:lvl5pPr lvl="4" algn="l" rtl="0">
              <a:lnSpc>
                <a:spcPct val="110000"/>
              </a:lnSpc>
              <a:spcBef>
                <a:spcPts val="0"/>
              </a:spcBef>
              <a:spcAft>
                <a:spcPts val="0"/>
              </a:spcAft>
              <a:buClr>
                <a:schemeClr val="dk2"/>
              </a:buClr>
              <a:buSzPts val="3000"/>
              <a:buNone/>
              <a:defRPr sz="3000">
                <a:solidFill>
                  <a:schemeClr val="dk2"/>
                </a:solidFill>
              </a:defRPr>
            </a:lvl5pPr>
            <a:lvl6pPr lvl="5" algn="l" rtl="0">
              <a:lnSpc>
                <a:spcPct val="110000"/>
              </a:lnSpc>
              <a:spcBef>
                <a:spcPts val="0"/>
              </a:spcBef>
              <a:spcAft>
                <a:spcPts val="0"/>
              </a:spcAft>
              <a:buClr>
                <a:schemeClr val="dk2"/>
              </a:buClr>
              <a:buSzPts val="3000"/>
              <a:buNone/>
              <a:defRPr sz="3000">
                <a:solidFill>
                  <a:schemeClr val="dk2"/>
                </a:solidFill>
              </a:defRPr>
            </a:lvl6pPr>
            <a:lvl7pPr lvl="6" algn="l" rtl="0">
              <a:lnSpc>
                <a:spcPct val="110000"/>
              </a:lnSpc>
              <a:spcBef>
                <a:spcPts val="0"/>
              </a:spcBef>
              <a:spcAft>
                <a:spcPts val="0"/>
              </a:spcAft>
              <a:buClr>
                <a:schemeClr val="dk2"/>
              </a:buClr>
              <a:buSzPts val="3000"/>
              <a:buNone/>
              <a:defRPr sz="3000">
                <a:solidFill>
                  <a:schemeClr val="dk2"/>
                </a:solidFill>
              </a:defRPr>
            </a:lvl7pPr>
            <a:lvl8pPr lvl="7" algn="l" rtl="0">
              <a:lnSpc>
                <a:spcPct val="110000"/>
              </a:lnSpc>
              <a:spcBef>
                <a:spcPts val="0"/>
              </a:spcBef>
              <a:spcAft>
                <a:spcPts val="0"/>
              </a:spcAft>
              <a:buClr>
                <a:schemeClr val="dk2"/>
              </a:buClr>
              <a:buSzPts val="3000"/>
              <a:buNone/>
              <a:defRPr sz="3000">
                <a:solidFill>
                  <a:schemeClr val="dk2"/>
                </a:solidFill>
              </a:defRPr>
            </a:lvl8pPr>
            <a:lvl9pPr lvl="8" algn="l" rtl="0">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112" name="Google Shape;112;p25"/>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3" name="Google Shape;113;p25"/>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3">
  <p:cSld name="TITLE_4">
    <p:spTree>
      <p:nvGrpSpPr>
        <p:cNvPr id="1" name="Shape 114"/>
        <p:cNvGrpSpPr/>
        <p:nvPr/>
      </p:nvGrpSpPr>
      <p:grpSpPr>
        <a:xfrm>
          <a:off x="0" y="0"/>
          <a:ext cx="0" cy="0"/>
          <a:chOff x="0" y="0"/>
          <a:chExt cx="0" cy="0"/>
        </a:xfrm>
      </p:grpSpPr>
      <p:sp>
        <p:nvSpPr>
          <p:cNvPr id="115" name="Google Shape;115;p26"/>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800"/>
              <a:buNone/>
              <a:defRPr>
                <a:solidFill>
                  <a:srgbClr val="5190CE"/>
                </a:solidFill>
              </a:defRPr>
            </a:lvl1pPr>
            <a:lvl2pPr lvl="1" algn="l" rtl="0">
              <a:lnSpc>
                <a:spcPct val="90000"/>
              </a:lnSpc>
              <a:spcBef>
                <a:spcPts val="0"/>
              </a:spcBef>
              <a:spcAft>
                <a:spcPts val="0"/>
              </a:spcAft>
              <a:buSzPts val="4800"/>
              <a:buNone/>
              <a:defRPr/>
            </a:lvl2pPr>
            <a:lvl3pPr lvl="2" algn="l" rtl="0">
              <a:lnSpc>
                <a:spcPct val="90000"/>
              </a:lnSpc>
              <a:spcBef>
                <a:spcPts val="0"/>
              </a:spcBef>
              <a:spcAft>
                <a:spcPts val="0"/>
              </a:spcAft>
              <a:buSzPts val="4800"/>
              <a:buNone/>
              <a:defRPr/>
            </a:lvl3pPr>
            <a:lvl4pPr lvl="3" algn="l" rtl="0">
              <a:lnSpc>
                <a:spcPct val="90000"/>
              </a:lnSpc>
              <a:spcBef>
                <a:spcPts val="0"/>
              </a:spcBef>
              <a:spcAft>
                <a:spcPts val="0"/>
              </a:spcAft>
              <a:buSzPts val="4800"/>
              <a:buNone/>
              <a:defRPr/>
            </a:lvl4pPr>
            <a:lvl5pPr lvl="4" algn="l" rtl="0">
              <a:lnSpc>
                <a:spcPct val="90000"/>
              </a:lnSpc>
              <a:spcBef>
                <a:spcPts val="0"/>
              </a:spcBef>
              <a:spcAft>
                <a:spcPts val="0"/>
              </a:spcAft>
              <a:buSzPts val="4800"/>
              <a:buNone/>
              <a:defRPr/>
            </a:lvl5pPr>
            <a:lvl6pPr lvl="5" algn="l" rtl="0">
              <a:lnSpc>
                <a:spcPct val="90000"/>
              </a:lnSpc>
              <a:spcBef>
                <a:spcPts val="0"/>
              </a:spcBef>
              <a:spcAft>
                <a:spcPts val="0"/>
              </a:spcAft>
              <a:buSzPts val="4800"/>
              <a:buNone/>
              <a:defRPr/>
            </a:lvl6pPr>
            <a:lvl7pPr lvl="6" algn="l" rtl="0">
              <a:lnSpc>
                <a:spcPct val="90000"/>
              </a:lnSpc>
              <a:spcBef>
                <a:spcPts val="0"/>
              </a:spcBef>
              <a:spcAft>
                <a:spcPts val="0"/>
              </a:spcAft>
              <a:buSzPts val="4800"/>
              <a:buNone/>
              <a:defRPr/>
            </a:lvl7pPr>
            <a:lvl8pPr lvl="7" algn="l" rtl="0">
              <a:lnSpc>
                <a:spcPct val="90000"/>
              </a:lnSpc>
              <a:spcBef>
                <a:spcPts val="0"/>
              </a:spcBef>
              <a:spcAft>
                <a:spcPts val="0"/>
              </a:spcAft>
              <a:buSzPts val="4800"/>
              <a:buNone/>
              <a:defRPr/>
            </a:lvl8pPr>
            <a:lvl9pPr lvl="8" algn="l" rtl="0">
              <a:lnSpc>
                <a:spcPct val="90000"/>
              </a:lnSpc>
              <a:spcBef>
                <a:spcPts val="0"/>
              </a:spcBef>
              <a:spcAft>
                <a:spcPts val="0"/>
              </a:spcAft>
              <a:buSzPts val="4800"/>
              <a:buNone/>
              <a:defRPr/>
            </a:lvl9pPr>
          </a:lstStyle>
          <a:p>
            <a:endParaRPr/>
          </a:p>
        </p:txBody>
      </p:sp>
      <p:sp>
        <p:nvSpPr>
          <p:cNvPr id="116" name="Google Shape;116;p26"/>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7" name="Google Shape;117;p26"/>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ubtitle 3">
  <p:cSld name="TITLE_1_4">
    <p:spTree>
      <p:nvGrpSpPr>
        <p:cNvPr id="1" name="Shape 118"/>
        <p:cNvGrpSpPr/>
        <p:nvPr/>
      </p:nvGrpSpPr>
      <p:grpSpPr>
        <a:xfrm>
          <a:off x="0" y="0"/>
          <a:ext cx="0" cy="0"/>
          <a:chOff x="0" y="0"/>
          <a:chExt cx="0" cy="0"/>
        </a:xfrm>
      </p:grpSpPr>
      <p:sp>
        <p:nvSpPr>
          <p:cNvPr id="119" name="Google Shape;119;p27"/>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rtl="0">
              <a:lnSpc>
                <a:spcPct val="80000"/>
              </a:lnSpc>
              <a:spcBef>
                <a:spcPts val="0"/>
              </a:spcBef>
              <a:spcAft>
                <a:spcPts val="0"/>
              </a:spcAft>
              <a:buSzPts val="4800"/>
              <a:buNone/>
              <a:defRPr sz="4800">
                <a:solidFill>
                  <a:srgbClr val="5B92CA"/>
                </a:solidFill>
              </a:defRPr>
            </a:lvl1pPr>
            <a:lvl2pPr lvl="1" algn="l" rtl="0">
              <a:lnSpc>
                <a:spcPct val="80000"/>
              </a:lnSpc>
              <a:spcBef>
                <a:spcPts val="0"/>
              </a:spcBef>
              <a:spcAft>
                <a:spcPts val="0"/>
              </a:spcAft>
              <a:buSzPts val="4800"/>
              <a:buNone/>
              <a:defRPr sz="4800"/>
            </a:lvl2pPr>
            <a:lvl3pPr lvl="2" algn="l" rtl="0">
              <a:lnSpc>
                <a:spcPct val="80000"/>
              </a:lnSpc>
              <a:spcBef>
                <a:spcPts val="0"/>
              </a:spcBef>
              <a:spcAft>
                <a:spcPts val="0"/>
              </a:spcAft>
              <a:buSzPts val="4800"/>
              <a:buNone/>
              <a:defRPr sz="4800"/>
            </a:lvl3pPr>
            <a:lvl4pPr lvl="3" algn="l" rtl="0">
              <a:lnSpc>
                <a:spcPct val="80000"/>
              </a:lnSpc>
              <a:spcBef>
                <a:spcPts val="0"/>
              </a:spcBef>
              <a:spcAft>
                <a:spcPts val="0"/>
              </a:spcAft>
              <a:buSzPts val="4800"/>
              <a:buNone/>
              <a:defRPr sz="4800"/>
            </a:lvl4pPr>
            <a:lvl5pPr lvl="4" algn="l" rtl="0">
              <a:lnSpc>
                <a:spcPct val="80000"/>
              </a:lnSpc>
              <a:spcBef>
                <a:spcPts val="0"/>
              </a:spcBef>
              <a:spcAft>
                <a:spcPts val="0"/>
              </a:spcAft>
              <a:buSzPts val="4800"/>
              <a:buNone/>
              <a:defRPr sz="4800"/>
            </a:lvl5pPr>
            <a:lvl6pPr lvl="5" algn="l" rtl="0">
              <a:lnSpc>
                <a:spcPct val="80000"/>
              </a:lnSpc>
              <a:spcBef>
                <a:spcPts val="0"/>
              </a:spcBef>
              <a:spcAft>
                <a:spcPts val="0"/>
              </a:spcAft>
              <a:buSzPts val="4800"/>
              <a:buNone/>
              <a:defRPr sz="4800"/>
            </a:lvl6pPr>
            <a:lvl7pPr lvl="6" algn="l" rtl="0">
              <a:lnSpc>
                <a:spcPct val="80000"/>
              </a:lnSpc>
              <a:spcBef>
                <a:spcPts val="0"/>
              </a:spcBef>
              <a:spcAft>
                <a:spcPts val="0"/>
              </a:spcAft>
              <a:buSzPts val="4800"/>
              <a:buNone/>
              <a:defRPr sz="4800"/>
            </a:lvl7pPr>
            <a:lvl8pPr lvl="7" algn="l" rtl="0">
              <a:lnSpc>
                <a:spcPct val="80000"/>
              </a:lnSpc>
              <a:spcBef>
                <a:spcPts val="0"/>
              </a:spcBef>
              <a:spcAft>
                <a:spcPts val="0"/>
              </a:spcAft>
              <a:buSzPts val="4800"/>
              <a:buNone/>
              <a:defRPr sz="4800"/>
            </a:lvl8pPr>
            <a:lvl9pPr lvl="8" algn="l" rtl="0">
              <a:lnSpc>
                <a:spcPct val="80000"/>
              </a:lnSpc>
              <a:spcBef>
                <a:spcPts val="0"/>
              </a:spcBef>
              <a:spcAft>
                <a:spcPts val="0"/>
              </a:spcAft>
              <a:buSzPts val="4800"/>
              <a:buNone/>
              <a:defRPr sz="4800"/>
            </a:lvl9pPr>
          </a:lstStyle>
          <a:p>
            <a:endParaRPr/>
          </a:p>
        </p:txBody>
      </p:sp>
      <p:sp>
        <p:nvSpPr>
          <p:cNvPr id="120" name="Google Shape;120;p27"/>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rtl="0">
              <a:lnSpc>
                <a:spcPct val="110000"/>
              </a:lnSpc>
              <a:spcBef>
                <a:spcPts val="0"/>
              </a:spcBef>
              <a:spcAft>
                <a:spcPts val="0"/>
              </a:spcAft>
              <a:buClr>
                <a:schemeClr val="dk2"/>
              </a:buClr>
              <a:buSzPts val="1800"/>
              <a:buNone/>
              <a:defRPr>
                <a:solidFill>
                  <a:schemeClr val="dk2"/>
                </a:solidFill>
              </a:defRPr>
            </a:lvl1pPr>
            <a:lvl2pPr lvl="1" algn="l" rtl="0">
              <a:lnSpc>
                <a:spcPct val="110000"/>
              </a:lnSpc>
              <a:spcBef>
                <a:spcPts val="0"/>
              </a:spcBef>
              <a:spcAft>
                <a:spcPts val="0"/>
              </a:spcAft>
              <a:buClr>
                <a:schemeClr val="dk2"/>
              </a:buClr>
              <a:buSzPts val="3000"/>
              <a:buNone/>
              <a:defRPr sz="3000">
                <a:solidFill>
                  <a:schemeClr val="dk2"/>
                </a:solidFill>
              </a:defRPr>
            </a:lvl2pPr>
            <a:lvl3pPr lvl="2" algn="l" rtl="0">
              <a:lnSpc>
                <a:spcPct val="110000"/>
              </a:lnSpc>
              <a:spcBef>
                <a:spcPts val="0"/>
              </a:spcBef>
              <a:spcAft>
                <a:spcPts val="0"/>
              </a:spcAft>
              <a:buClr>
                <a:schemeClr val="dk2"/>
              </a:buClr>
              <a:buSzPts val="3000"/>
              <a:buNone/>
              <a:defRPr sz="3000">
                <a:solidFill>
                  <a:schemeClr val="dk2"/>
                </a:solidFill>
              </a:defRPr>
            </a:lvl3pPr>
            <a:lvl4pPr lvl="3" algn="l" rtl="0">
              <a:lnSpc>
                <a:spcPct val="110000"/>
              </a:lnSpc>
              <a:spcBef>
                <a:spcPts val="0"/>
              </a:spcBef>
              <a:spcAft>
                <a:spcPts val="0"/>
              </a:spcAft>
              <a:buClr>
                <a:schemeClr val="dk2"/>
              </a:buClr>
              <a:buSzPts val="3000"/>
              <a:buNone/>
              <a:defRPr sz="3000">
                <a:solidFill>
                  <a:schemeClr val="dk2"/>
                </a:solidFill>
              </a:defRPr>
            </a:lvl4pPr>
            <a:lvl5pPr lvl="4" algn="l" rtl="0">
              <a:lnSpc>
                <a:spcPct val="110000"/>
              </a:lnSpc>
              <a:spcBef>
                <a:spcPts val="0"/>
              </a:spcBef>
              <a:spcAft>
                <a:spcPts val="0"/>
              </a:spcAft>
              <a:buClr>
                <a:schemeClr val="dk2"/>
              </a:buClr>
              <a:buSzPts val="3000"/>
              <a:buNone/>
              <a:defRPr sz="3000">
                <a:solidFill>
                  <a:schemeClr val="dk2"/>
                </a:solidFill>
              </a:defRPr>
            </a:lvl5pPr>
            <a:lvl6pPr lvl="5" algn="l" rtl="0">
              <a:lnSpc>
                <a:spcPct val="110000"/>
              </a:lnSpc>
              <a:spcBef>
                <a:spcPts val="0"/>
              </a:spcBef>
              <a:spcAft>
                <a:spcPts val="0"/>
              </a:spcAft>
              <a:buClr>
                <a:schemeClr val="dk2"/>
              </a:buClr>
              <a:buSzPts val="3000"/>
              <a:buNone/>
              <a:defRPr sz="3000">
                <a:solidFill>
                  <a:schemeClr val="dk2"/>
                </a:solidFill>
              </a:defRPr>
            </a:lvl6pPr>
            <a:lvl7pPr lvl="6" algn="l" rtl="0">
              <a:lnSpc>
                <a:spcPct val="110000"/>
              </a:lnSpc>
              <a:spcBef>
                <a:spcPts val="0"/>
              </a:spcBef>
              <a:spcAft>
                <a:spcPts val="0"/>
              </a:spcAft>
              <a:buClr>
                <a:schemeClr val="dk2"/>
              </a:buClr>
              <a:buSzPts val="3000"/>
              <a:buNone/>
              <a:defRPr sz="3000">
                <a:solidFill>
                  <a:schemeClr val="dk2"/>
                </a:solidFill>
              </a:defRPr>
            </a:lvl7pPr>
            <a:lvl8pPr lvl="7" algn="l" rtl="0">
              <a:lnSpc>
                <a:spcPct val="110000"/>
              </a:lnSpc>
              <a:spcBef>
                <a:spcPts val="0"/>
              </a:spcBef>
              <a:spcAft>
                <a:spcPts val="0"/>
              </a:spcAft>
              <a:buClr>
                <a:schemeClr val="dk2"/>
              </a:buClr>
              <a:buSzPts val="3000"/>
              <a:buNone/>
              <a:defRPr sz="3000">
                <a:solidFill>
                  <a:schemeClr val="dk2"/>
                </a:solidFill>
              </a:defRPr>
            </a:lvl8pPr>
            <a:lvl9pPr lvl="8" algn="l" rtl="0">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121" name="Google Shape;121;p27"/>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2" name="Google Shape;122;p27"/>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28"/>
        <p:cNvGrpSpPr/>
        <p:nvPr/>
      </p:nvGrpSpPr>
      <p:grpSpPr>
        <a:xfrm>
          <a:off x="0" y="0"/>
          <a:ext cx="0" cy="0"/>
          <a:chOff x="0" y="0"/>
          <a:chExt cx="0" cy="0"/>
        </a:xfrm>
      </p:grpSpPr>
      <p:sp>
        <p:nvSpPr>
          <p:cNvPr id="129" name="Google Shape;129;p29"/>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SzPts val="4800"/>
              <a:buNone/>
              <a:defRPr>
                <a:solidFill>
                  <a:srgbClr val="5190CE"/>
                </a:solidFill>
              </a:defRPr>
            </a:lvl1pPr>
            <a:lvl2pPr lvl="1" algn="l" rtl="0">
              <a:lnSpc>
                <a:spcPct val="80000"/>
              </a:lnSpc>
              <a:spcBef>
                <a:spcPts val="0"/>
              </a:spcBef>
              <a:spcAft>
                <a:spcPts val="0"/>
              </a:spcAft>
              <a:buSzPts val="4800"/>
              <a:buNone/>
              <a:defRPr/>
            </a:lvl2pPr>
            <a:lvl3pPr lvl="2" algn="l" rtl="0">
              <a:lnSpc>
                <a:spcPct val="80000"/>
              </a:lnSpc>
              <a:spcBef>
                <a:spcPts val="0"/>
              </a:spcBef>
              <a:spcAft>
                <a:spcPts val="0"/>
              </a:spcAft>
              <a:buSzPts val="4800"/>
              <a:buNone/>
              <a:defRPr/>
            </a:lvl3pPr>
            <a:lvl4pPr lvl="3" algn="l" rtl="0">
              <a:lnSpc>
                <a:spcPct val="80000"/>
              </a:lnSpc>
              <a:spcBef>
                <a:spcPts val="0"/>
              </a:spcBef>
              <a:spcAft>
                <a:spcPts val="0"/>
              </a:spcAft>
              <a:buSzPts val="4800"/>
              <a:buNone/>
              <a:defRPr/>
            </a:lvl4pPr>
            <a:lvl5pPr lvl="4" algn="l" rtl="0">
              <a:lnSpc>
                <a:spcPct val="80000"/>
              </a:lnSpc>
              <a:spcBef>
                <a:spcPts val="0"/>
              </a:spcBef>
              <a:spcAft>
                <a:spcPts val="0"/>
              </a:spcAft>
              <a:buSzPts val="4800"/>
              <a:buNone/>
              <a:defRPr/>
            </a:lvl5pPr>
            <a:lvl6pPr lvl="5" algn="l" rtl="0">
              <a:lnSpc>
                <a:spcPct val="80000"/>
              </a:lnSpc>
              <a:spcBef>
                <a:spcPts val="0"/>
              </a:spcBef>
              <a:spcAft>
                <a:spcPts val="0"/>
              </a:spcAft>
              <a:buSzPts val="4800"/>
              <a:buNone/>
              <a:defRPr/>
            </a:lvl6pPr>
            <a:lvl7pPr lvl="6" algn="l" rtl="0">
              <a:lnSpc>
                <a:spcPct val="80000"/>
              </a:lnSpc>
              <a:spcBef>
                <a:spcPts val="0"/>
              </a:spcBef>
              <a:spcAft>
                <a:spcPts val="0"/>
              </a:spcAft>
              <a:buSzPts val="4800"/>
              <a:buNone/>
              <a:defRPr/>
            </a:lvl7pPr>
            <a:lvl8pPr lvl="7" algn="l" rtl="0">
              <a:lnSpc>
                <a:spcPct val="80000"/>
              </a:lnSpc>
              <a:spcBef>
                <a:spcPts val="0"/>
              </a:spcBef>
              <a:spcAft>
                <a:spcPts val="0"/>
              </a:spcAft>
              <a:buSzPts val="4800"/>
              <a:buNone/>
              <a:defRPr/>
            </a:lvl8pPr>
            <a:lvl9pPr lvl="8" algn="l" rtl="0">
              <a:lnSpc>
                <a:spcPct val="80000"/>
              </a:lnSpc>
              <a:spcBef>
                <a:spcPts val="0"/>
              </a:spcBef>
              <a:spcAft>
                <a:spcPts val="0"/>
              </a:spcAft>
              <a:buSzPts val="4800"/>
              <a:buNone/>
              <a:defRPr/>
            </a:lvl9pPr>
          </a:lstStyle>
          <a:p>
            <a:endParaRPr/>
          </a:p>
        </p:txBody>
      </p:sp>
      <p:sp>
        <p:nvSpPr>
          <p:cNvPr id="130" name="Google Shape;130;p29"/>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1" name="Google Shape;131;p29"/>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32" name="Google Shape;132;p29"/>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33" name="Google Shape;133;p29"/>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4"/>
        <p:cNvGrpSpPr/>
        <p:nvPr/>
      </p:nvGrpSpPr>
      <p:grpSpPr>
        <a:xfrm>
          <a:off x="0" y="0"/>
          <a:ext cx="0" cy="0"/>
          <a:chOff x="0" y="0"/>
          <a:chExt cx="0" cy="0"/>
        </a:xfrm>
      </p:grpSpPr>
      <p:sp>
        <p:nvSpPr>
          <p:cNvPr id="135" name="Google Shape;135;p30"/>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0"/>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7"/>
        <p:cNvGrpSpPr/>
        <p:nvPr/>
      </p:nvGrpSpPr>
      <p:grpSpPr>
        <a:xfrm>
          <a:off x="0" y="0"/>
          <a:ext cx="0" cy="0"/>
          <a:chOff x="0" y="0"/>
          <a:chExt cx="0" cy="0"/>
        </a:xfrm>
      </p:grpSpPr>
      <p:sp>
        <p:nvSpPr>
          <p:cNvPr id="138" name="Google Shape;138;p31"/>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rtl="0">
              <a:lnSpc>
                <a:spcPct val="80000"/>
              </a:lnSpc>
              <a:spcBef>
                <a:spcPts val="0"/>
              </a:spcBef>
              <a:spcAft>
                <a:spcPts val="0"/>
              </a:spcAft>
              <a:buSzPts val="4800"/>
              <a:buNone/>
              <a:defRPr sz="4800">
                <a:solidFill>
                  <a:srgbClr val="5B92CA"/>
                </a:solidFill>
              </a:defRPr>
            </a:lvl1pPr>
            <a:lvl2pPr lvl="1" algn="l" rtl="0">
              <a:lnSpc>
                <a:spcPct val="80000"/>
              </a:lnSpc>
              <a:spcBef>
                <a:spcPts val="0"/>
              </a:spcBef>
              <a:spcAft>
                <a:spcPts val="0"/>
              </a:spcAft>
              <a:buSzPts val="4800"/>
              <a:buNone/>
              <a:defRPr sz="4800"/>
            </a:lvl2pPr>
            <a:lvl3pPr lvl="2" algn="l" rtl="0">
              <a:lnSpc>
                <a:spcPct val="80000"/>
              </a:lnSpc>
              <a:spcBef>
                <a:spcPts val="0"/>
              </a:spcBef>
              <a:spcAft>
                <a:spcPts val="0"/>
              </a:spcAft>
              <a:buSzPts val="4800"/>
              <a:buNone/>
              <a:defRPr sz="4800"/>
            </a:lvl3pPr>
            <a:lvl4pPr lvl="3" algn="l" rtl="0">
              <a:lnSpc>
                <a:spcPct val="80000"/>
              </a:lnSpc>
              <a:spcBef>
                <a:spcPts val="0"/>
              </a:spcBef>
              <a:spcAft>
                <a:spcPts val="0"/>
              </a:spcAft>
              <a:buSzPts val="4800"/>
              <a:buNone/>
              <a:defRPr sz="4800"/>
            </a:lvl4pPr>
            <a:lvl5pPr lvl="4" algn="l" rtl="0">
              <a:lnSpc>
                <a:spcPct val="80000"/>
              </a:lnSpc>
              <a:spcBef>
                <a:spcPts val="0"/>
              </a:spcBef>
              <a:spcAft>
                <a:spcPts val="0"/>
              </a:spcAft>
              <a:buSzPts val="4800"/>
              <a:buNone/>
              <a:defRPr sz="4800"/>
            </a:lvl5pPr>
            <a:lvl6pPr lvl="5" algn="l" rtl="0">
              <a:lnSpc>
                <a:spcPct val="80000"/>
              </a:lnSpc>
              <a:spcBef>
                <a:spcPts val="0"/>
              </a:spcBef>
              <a:spcAft>
                <a:spcPts val="0"/>
              </a:spcAft>
              <a:buSzPts val="4800"/>
              <a:buNone/>
              <a:defRPr sz="4800"/>
            </a:lvl6pPr>
            <a:lvl7pPr lvl="6" algn="l" rtl="0">
              <a:lnSpc>
                <a:spcPct val="80000"/>
              </a:lnSpc>
              <a:spcBef>
                <a:spcPts val="0"/>
              </a:spcBef>
              <a:spcAft>
                <a:spcPts val="0"/>
              </a:spcAft>
              <a:buSzPts val="4800"/>
              <a:buNone/>
              <a:defRPr sz="4800"/>
            </a:lvl7pPr>
            <a:lvl8pPr lvl="7" algn="l" rtl="0">
              <a:lnSpc>
                <a:spcPct val="80000"/>
              </a:lnSpc>
              <a:spcBef>
                <a:spcPts val="0"/>
              </a:spcBef>
              <a:spcAft>
                <a:spcPts val="0"/>
              </a:spcAft>
              <a:buSzPts val="4800"/>
              <a:buNone/>
              <a:defRPr sz="4800"/>
            </a:lvl8pPr>
            <a:lvl9pPr lvl="8" algn="l" rtl="0">
              <a:lnSpc>
                <a:spcPct val="80000"/>
              </a:lnSpc>
              <a:spcBef>
                <a:spcPts val="0"/>
              </a:spcBef>
              <a:spcAft>
                <a:spcPts val="0"/>
              </a:spcAft>
              <a:buSzPts val="4800"/>
              <a:buNone/>
              <a:defRPr sz="4800"/>
            </a:lvl9pPr>
          </a:lstStyle>
          <a:p>
            <a:endParaRPr/>
          </a:p>
        </p:txBody>
      </p:sp>
      <p:sp>
        <p:nvSpPr>
          <p:cNvPr id="139" name="Google Shape;139;p31"/>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rtl="0">
              <a:lnSpc>
                <a:spcPct val="110000"/>
              </a:lnSpc>
              <a:spcBef>
                <a:spcPts val="0"/>
              </a:spcBef>
              <a:spcAft>
                <a:spcPts val="0"/>
              </a:spcAft>
              <a:buClr>
                <a:schemeClr val="dk2"/>
              </a:buClr>
              <a:buSzPts val="1800"/>
              <a:buNone/>
              <a:defRPr>
                <a:solidFill>
                  <a:schemeClr val="dk2"/>
                </a:solidFill>
              </a:defRPr>
            </a:lvl1pPr>
            <a:lvl2pPr lvl="1" algn="l" rtl="0">
              <a:lnSpc>
                <a:spcPct val="110000"/>
              </a:lnSpc>
              <a:spcBef>
                <a:spcPts val="0"/>
              </a:spcBef>
              <a:spcAft>
                <a:spcPts val="0"/>
              </a:spcAft>
              <a:buClr>
                <a:schemeClr val="dk2"/>
              </a:buClr>
              <a:buSzPts val="3000"/>
              <a:buNone/>
              <a:defRPr sz="3000">
                <a:solidFill>
                  <a:schemeClr val="dk2"/>
                </a:solidFill>
              </a:defRPr>
            </a:lvl2pPr>
            <a:lvl3pPr lvl="2" algn="l" rtl="0">
              <a:lnSpc>
                <a:spcPct val="110000"/>
              </a:lnSpc>
              <a:spcBef>
                <a:spcPts val="0"/>
              </a:spcBef>
              <a:spcAft>
                <a:spcPts val="0"/>
              </a:spcAft>
              <a:buClr>
                <a:schemeClr val="dk2"/>
              </a:buClr>
              <a:buSzPts val="3000"/>
              <a:buNone/>
              <a:defRPr sz="3000">
                <a:solidFill>
                  <a:schemeClr val="dk2"/>
                </a:solidFill>
              </a:defRPr>
            </a:lvl3pPr>
            <a:lvl4pPr lvl="3" algn="l" rtl="0">
              <a:lnSpc>
                <a:spcPct val="110000"/>
              </a:lnSpc>
              <a:spcBef>
                <a:spcPts val="0"/>
              </a:spcBef>
              <a:spcAft>
                <a:spcPts val="0"/>
              </a:spcAft>
              <a:buClr>
                <a:schemeClr val="dk2"/>
              </a:buClr>
              <a:buSzPts val="3000"/>
              <a:buNone/>
              <a:defRPr sz="3000">
                <a:solidFill>
                  <a:schemeClr val="dk2"/>
                </a:solidFill>
              </a:defRPr>
            </a:lvl4pPr>
            <a:lvl5pPr lvl="4" algn="l" rtl="0">
              <a:lnSpc>
                <a:spcPct val="110000"/>
              </a:lnSpc>
              <a:spcBef>
                <a:spcPts val="0"/>
              </a:spcBef>
              <a:spcAft>
                <a:spcPts val="0"/>
              </a:spcAft>
              <a:buClr>
                <a:schemeClr val="dk2"/>
              </a:buClr>
              <a:buSzPts val="3000"/>
              <a:buNone/>
              <a:defRPr sz="3000">
                <a:solidFill>
                  <a:schemeClr val="dk2"/>
                </a:solidFill>
              </a:defRPr>
            </a:lvl5pPr>
            <a:lvl6pPr lvl="5" algn="l" rtl="0">
              <a:lnSpc>
                <a:spcPct val="110000"/>
              </a:lnSpc>
              <a:spcBef>
                <a:spcPts val="0"/>
              </a:spcBef>
              <a:spcAft>
                <a:spcPts val="0"/>
              </a:spcAft>
              <a:buClr>
                <a:schemeClr val="dk2"/>
              </a:buClr>
              <a:buSzPts val="3000"/>
              <a:buNone/>
              <a:defRPr sz="3000">
                <a:solidFill>
                  <a:schemeClr val="dk2"/>
                </a:solidFill>
              </a:defRPr>
            </a:lvl6pPr>
            <a:lvl7pPr lvl="6" algn="l" rtl="0">
              <a:lnSpc>
                <a:spcPct val="110000"/>
              </a:lnSpc>
              <a:spcBef>
                <a:spcPts val="0"/>
              </a:spcBef>
              <a:spcAft>
                <a:spcPts val="0"/>
              </a:spcAft>
              <a:buClr>
                <a:schemeClr val="dk2"/>
              </a:buClr>
              <a:buSzPts val="3000"/>
              <a:buNone/>
              <a:defRPr sz="3000">
                <a:solidFill>
                  <a:schemeClr val="dk2"/>
                </a:solidFill>
              </a:defRPr>
            </a:lvl7pPr>
            <a:lvl8pPr lvl="7" algn="l" rtl="0">
              <a:lnSpc>
                <a:spcPct val="110000"/>
              </a:lnSpc>
              <a:spcBef>
                <a:spcPts val="0"/>
              </a:spcBef>
              <a:spcAft>
                <a:spcPts val="0"/>
              </a:spcAft>
              <a:buClr>
                <a:schemeClr val="dk2"/>
              </a:buClr>
              <a:buSzPts val="3000"/>
              <a:buNone/>
              <a:defRPr sz="3000">
                <a:solidFill>
                  <a:schemeClr val="dk2"/>
                </a:solidFill>
              </a:defRPr>
            </a:lvl8pPr>
            <a:lvl9pPr lvl="8" algn="l" rtl="0">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140" name="Google Shape;140;p31"/>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1" name="Google Shape;141;p31"/>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42"/>
        <p:cNvGrpSpPr/>
        <p:nvPr/>
      </p:nvGrpSpPr>
      <p:grpSpPr>
        <a:xfrm>
          <a:off x="0" y="0"/>
          <a:ext cx="0" cy="0"/>
          <a:chOff x="0" y="0"/>
          <a:chExt cx="0" cy="0"/>
        </a:xfrm>
      </p:grpSpPr>
      <p:sp>
        <p:nvSpPr>
          <p:cNvPr id="143" name="Google Shape;143;p32"/>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32"/>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SzPts val="4800"/>
              <a:buNone/>
              <a:defRPr>
                <a:solidFill>
                  <a:srgbClr val="71A0CF"/>
                </a:solidFill>
              </a:defRPr>
            </a:lvl1pPr>
            <a:lvl2pPr lvl="1" algn="l" rtl="0">
              <a:lnSpc>
                <a:spcPct val="80000"/>
              </a:lnSpc>
              <a:spcBef>
                <a:spcPts val="0"/>
              </a:spcBef>
              <a:spcAft>
                <a:spcPts val="0"/>
              </a:spcAft>
              <a:buSzPts val="4800"/>
              <a:buNone/>
              <a:defRPr/>
            </a:lvl2pPr>
            <a:lvl3pPr lvl="2" algn="l" rtl="0">
              <a:lnSpc>
                <a:spcPct val="80000"/>
              </a:lnSpc>
              <a:spcBef>
                <a:spcPts val="0"/>
              </a:spcBef>
              <a:spcAft>
                <a:spcPts val="0"/>
              </a:spcAft>
              <a:buSzPts val="4800"/>
              <a:buNone/>
              <a:defRPr/>
            </a:lvl3pPr>
            <a:lvl4pPr lvl="3" algn="l" rtl="0">
              <a:lnSpc>
                <a:spcPct val="80000"/>
              </a:lnSpc>
              <a:spcBef>
                <a:spcPts val="0"/>
              </a:spcBef>
              <a:spcAft>
                <a:spcPts val="0"/>
              </a:spcAft>
              <a:buSzPts val="4800"/>
              <a:buNone/>
              <a:defRPr/>
            </a:lvl4pPr>
            <a:lvl5pPr lvl="4" algn="l" rtl="0">
              <a:lnSpc>
                <a:spcPct val="80000"/>
              </a:lnSpc>
              <a:spcBef>
                <a:spcPts val="0"/>
              </a:spcBef>
              <a:spcAft>
                <a:spcPts val="0"/>
              </a:spcAft>
              <a:buSzPts val="4800"/>
              <a:buNone/>
              <a:defRPr/>
            </a:lvl5pPr>
            <a:lvl6pPr lvl="5" algn="l" rtl="0">
              <a:lnSpc>
                <a:spcPct val="80000"/>
              </a:lnSpc>
              <a:spcBef>
                <a:spcPts val="0"/>
              </a:spcBef>
              <a:spcAft>
                <a:spcPts val="0"/>
              </a:spcAft>
              <a:buSzPts val="4800"/>
              <a:buNone/>
              <a:defRPr/>
            </a:lvl6pPr>
            <a:lvl7pPr lvl="6" algn="l" rtl="0">
              <a:lnSpc>
                <a:spcPct val="80000"/>
              </a:lnSpc>
              <a:spcBef>
                <a:spcPts val="0"/>
              </a:spcBef>
              <a:spcAft>
                <a:spcPts val="0"/>
              </a:spcAft>
              <a:buSzPts val="4800"/>
              <a:buNone/>
              <a:defRPr/>
            </a:lvl7pPr>
            <a:lvl8pPr lvl="7" algn="l" rtl="0">
              <a:lnSpc>
                <a:spcPct val="80000"/>
              </a:lnSpc>
              <a:spcBef>
                <a:spcPts val="0"/>
              </a:spcBef>
              <a:spcAft>
                <a:spcPts val="0"/>
              </a:spcAft>
              <a:buSzPts val="4800"/>
              <a:buNone/>
              <a:defRPr/>
            </a:lvl8pPr>
            <a:lvl9pPr lvl="8" algn="l" rtl="0">
              <a:lnSpc>
                <a:spcPct val="80000"/>
              </a:lnSpc>
              <a:spcBef>
                <a:spcPts val="0"/>
              </a:spcBef>
              <a:spcAft>
                <a:spcPts val="0"/>
              </a:spcAft>
              <a:buSzPts val="4800"/>
              <a:buNone/>
              <a:defRPr/>
            </a:lvl9pPr>
          </a:lstStyle>
          <a:p>
            <a:endParaRPr/>
          </a:p>
        </p:txBody>
      </p:sp>
      <p:sp>
        <p:nvSpPr>
          <p:cNvPr id="145" name="Google Shape;145;p32"/>
          <p:cNvSpPr txBox="1">
            <a:spLocks noGrp="1"/>
          </p:cNvSpPr>
          <p:nvPr>
            <p:ph type="body" idx="1"/>
          </p:nvPr>
        </p:nvSpPr>
        <p:spPr>
          <a:xfrm>
            <a:off x="457200" y="1995750"/>
            <a:ext cx="5640900" cy="2640900"/>
          </a:xfrm>
          <a:prstGeom prst="rect">
            <a:avLst/>
          </a:prstGeom>
          <a:noFill/>
          <a:ln>
            <a:noFill/>
          </a:ln>
        </p:spPr>
        <p:txBody>
          <a:bodyPr spcFirstLastPara="1" wrap="square" lIns="0" tIns="0" rIns="0" bIns="0" anchor="t" anchorCtr="0">
            <a:noAutofit/>
          </a:bodyPr>
          <a:lstStyle>
            <a:lvl1pPr marL="457200" lvl="0" indent="-342900" algn="l" rtl="0">
              <a:lnSpc>
                <a:spcPct val="110000"/>
              </a:lnSpc>
              <a:spcBef>
                <a:spcPts val="600"/>
              </a:spcBef>
              <a:spcAft>
                <a:spcPts val="0"/>
              </a:spcAft>
              <a:buSzPts val="1800"/>
              <a:buChar char="▸"/>
              <a:defRPr/>
            </a:lvl1pPr>
            <a:lvl2pPr marL="914400" lvl="1" indent="-342900" algn="l" rtl="0">
              <a:lnSpc>
                <a:spcPct val="110000"/>
              </a:lnSpc>
              <a:spcBef>
                <a:spcPts val="600"/>
              </a:spcBef>
              <a:spcAft>
                <a:spcPts val="0"/>
              </a:spcAft>
              <a:buSzPts val="1800"/>
              <a:buChar char="▹"/>
              <a:defRPr/>
            </a:lvl2pPr>
            <a:lvl3pPr marL="1371600" lvl="2" indent="-342900" algn="l" rtl="0">
              <a:lnSpc>
                <a:spcPct val="110000"/>
              </a:lnSpc>
              <a:spcBef>
                <a:spcPts val="600"/>
              </a:spcBef>
              <a:spcAft>
                <a:spcPts val="0"/>
              </a:spcAft>
              <a:buSzPts val="1800"/>
              <a:buChar char="▹"/>
              <a:defRPr/>
            </a:lvl3pPr>
            <a:lvl4pPr marL="1828800" lvl="3" indent="-355600" algn="l" rtl="0">
              <a:lnSpc>
                <a:spcPct val="110000"/>
              </a:lnSpc>
              <a:spcBef>
                <a:spcPts val="600"/>
              </a:spcBef>
              <a:spcAft>
                <a:spcPts val="0"/>
              </a:spcAft>
              <a:buSzPts val="2000"/>
              <a:buChar char="▹"/>
              <a:defRPr/>
            </a:lvl4pPr>
            <a:lvl5pPr marL="2286000" lvl="4" indent="-355600" algn="l" rtl="0">
              <a:lnSpc>
                <a:spcPct val="110000"/>
              </a:lnSpc>
              <a:spcBef>
                <a:spcPts val="600"/>
              </a:spcBef>
              <a:spcAft>
                <a:spcPts val="0"/>
              </a:spcAft>
              <a:buSzPts val="2000"/>
              <a:buChar char="▹"/>
              <a:defRPr/>
            </a:lvl5pPr>
            <a:lvl6pPr marL="2743200" lvl="5" indent="-355600" algn="l" rtl="0">
              <a:lnSpc>
                <a:spcPct val="110000"/>
              </a:lnSpc>
              <a:spcBef>
                <a:spcPts val="600"/>
              </a:spcBef>
              <a:spcAft>
                <a:spcPts val="0"/>
              </a:spcAft>
              <a:buSzPts val="2000"/>
              <a:buChar char="▹"/>
              <a:defRPr/>
            </a:lvl6pPr>
            <a:lvl7pPr marL="3200400" lvl="6" indent="-355600" algn="l" rtl="0">
              <a:lnSpc>
                <a:spcPct val="110000"/>
              </a:lnSpc>
              <a:spcBef>
                <a:spcPts val="600"/>
              </a:spcBef>
              <a:spcAft>
                <a:spcPts val="0"/>
              </a:spcAft>
              <a:buSzPts val="2000"/>
              <a:buChar char="▹"/>
              <a:defRPr/>
            </a:lvl7pPr>
            <a:lvl8pPr marL="3657600" lvl="7" indent="-355600" algn="l" rtl="0">
              <a:lnSpc>
                <a:spcPct val="110000"/>
              </a:lnSpc>
              <a:spcBef>
                <a:spcPts val="600"/>
              </a:spcBef>
              <a:spcAft>
                <a:spcPts val="0"/>
              </a:spcAft>
              <a:buSzPts val="2000"/>
              <a:buChar char="▹"/>
              <a:defRPr/>
            </a:lvl8pPr>
            <a:lvl9pPr marL="4114800" lvl="8" indent="-355600" algn="l" rtl="0">
              <a:lnSpc>
                <a:spcPct val="110000"/>
              </a:lnSpc>
              <a:spcBef>
                <a:spcPts val="600"/>
              </a:spcBef>
              <a:spcAft>
                <a:spcPts val="0"/>
              </a:spcAft>
              <a:buSzPts val="2000"/>
              <a:buChar char="▹"/>
              <a:defRPr/>
            </a:lvl9pPr>
          </a:lstStyle>
          <a:p>
            <a:endParaRPr/>
          </a:p>
        </p:txBody>
      </p:sp>
      <p:pic>
        <p:nvPicPr>
          <p:cNvPr id="146" name="Google Shape;146;p32"/>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147" name="Google Shape;147;p32"/>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32"/>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8"/>
        <p:cNvGrpSpPr/>
        <p:nvPr/>
      </p:nvGrpSpPr>
      <p:grpSpPr>
        <a:xfrm>
          <a:off x="0" y="0"/>
          <a:ext cx="0" cy="0"/>
          <a:chOff x="0" y="0"/>
          <a:chExt cx="0" cy="0"/>
        </a:xfrm>
      </p:grpSpPr>
      <p:sp>
        <p:nvSpPr>
          <p:cNvPr id="19" name="Google Shape;19;p4"/>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4"/>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22" name="Google Shape;22;p4"/>
          <p:cNvSpPr txBox="1">
            <a:spLocks noGrp="1"/>
          </p:cNvSpPr>
          <p:nvPr>
            <p:ph type="body" idx="1"/>
          </p:nvPr>
        </p:nvSpPr>
        <p:spPr>
          <a:xfrm>
            <a:off x="457200" y="1995750"/>
            <a:ext cx="5640900" cy="26409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110000"/>
              </a:lnSpc>
              <a:spcBef>
                <a:spcPts val="600"/>
              </a:spcBef>
              <a:spcAft>
                <a:spcPts val="0"/>
              </a:spcAft>
              <a:buSzPts val="1800"/>
              <a:buChar char="▹"/>
              <a:defRPr/>
            </a:lvl3pPr>
            <a:lvl4pPr marL="1828800" lvl="3" indent="-355600" algn="l">
              <a:lnSpc>
                <a:spcPct val="110000"/>
              </a:lnSpc>
              <a:spcBef>
                <a:spcPts val="600"/>
              </a:spcBef>
              <a:spcAft>
                <a:spcPts val="0"/>
              </a:spcAft>
              <a:buSzPts val="2000"/>
              <a:buChar char="▹"/>
              <a:defRPr/>
            </a:lvl4pPr>
            <a:lvl5pPr marL="2286000" lvl="4" indent="-355600" algn="l">
              <a:lnSpc>
                <a:spcPct val="110000"/>
              </a:lnSpc>
              <a:spcBef>
                <a:spcPts val="600"/>
              </a:spcBef>
              <a:spcAft>
                <a:spcPts val="0"/>
              </a:spcAft>
              <a:buSzPts val="2000"/>
              <a:buChar char="▹"/>
              <a:defRPr/>
            </a:lvl5pPr>
            <a:lvl6pPr marL="2743200" lvl="5" indent="-355600" algn="l">
              <a:lnSpc>
                <a:spcPct val="110000"/>
              </a:lnSpc>
              <a:spcBef>
                <a:spcPts val="600"/>
              </a:spcBef>
              <a:spcAft>
                <a:spcPts val="0"/>
              </a:spcAft>
              <a:buSzPts val="2000"/>
              <a:buChar char="▹"/>
              <a:defRPr/>
            </a:lvl6pPr>
            <a:lvl7pPr marL="3200400" lvl="6" indent="-355600" algn="l">
              <a:lnSpc>
                <a:spcPct val="110000"/>
              </a:lnSpc>
              <a:spcBef>
                <a:spcPts val="600"/>
              </a:spcBef>
              <a:spcAft>
                <a:spcPts val="0"/>
              </a:spcAft>
              <a:buSzPts val="2000"/>
              <a:buChar char="▹"/>
              <a:defRPr/>
            </a:lvl7pPr>
            <a:lvl8pPr marL="3657600" lvl="7" indent="-355600" algn="l">
              <a:lnSpc>
                <a:spcPct val="110000"/>
              </a:lnSpc>
              <a:spcBef>
                <a:spcPts val="600"/>
              </a:spcBef>
              <a:spcAft>
                <a:spcPts val="0"/>
              </a:spcAft>
              <a:buSzPts val="2000"/>
              <a:buChar char="▹"/>
              <a:defRPr/>
            </a:lvl8pPr>
            <a:lvl9pPr marL="4114800" lvl="8" indent="-355600" algn="l">
              <a:lnSpc>
                <a:spcPct val="110000"/>
              </a:lnSpc>
              <a:spcBef>
                <a:spcPts val="600"/>
              </a:spcBef>
              <a:spcAft>
                <a:spcPts val="0"/>
              </a:spcAft>
              <a:buSzPts val="2000"/>
              <a:buChar char="▹"/>
              <a:defRPr/>
            </a:lvl9pPr>
          </a:lstStyle>
          <a:p>
            <a:endParaRPr/>
          </a:p>
        </p:txBody>
      </p:sp>
      <p:sp>
        <p:nvSpPr>
          <p:cNvPr id="23" name="Google Shape;23;p4"/>
          <p:cNvSpPr txBox="1">
            <a:spLocks noGrp="1"/>
          </p:cNvSpPr>
          <p:nvPr>
            <p:ph type="sldNum" idx="12"/>
          </p:nvPr>
        </p:nvSpPr>
        <p:spPr>
          <a:xfrm>
            <a:off x="8657772" y="4643243"/>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pic>
        <p:nvPicPr>
          <p:cNvPr id="24" name="Google Shape;24;p4"/>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49"/>
        <p:cNvGrpSpPr/>
        <p:nvPr/>
      </p:nvGrpSpPr>
      <p:grpSpPr>
        <a:xfrm>
          <a:off x="0" y="0"/>
          <a:ext cx="0" cy="0"/>
          <a:chOff x="0" y="0"/>
          <a:chExt cx="0" cy="0"/>
        </a:xfrm>
      </p:grpSpPr>
      <p:sp>
        <p:nvSpPr>
          <p:cNvPr id="150" name="Google Shape;150;p33"/>
          <p:cNvSpPr txBox="1">
            <a:spLocks noGrp="1"/>
          </p:cNvSpPr>
          <p:nvPr>
            <p:ph type="body" idx="1"/>
          </p:nvPr>
        </p:nvSpPr>
        <p:spPr>
          <a:xfrm>
            <a:off x="457200" y="1995750"/>
            <a:ext cx="2682600" cy="2679000"/>
          </a:xfrm>
          <a:prstGeom prst="rect">
            <a:avLst/>
          </a:prstGeom>
          <a:noFill/>
          <a:ln>
            <a:noFill/>
          </a:ln>
        </p:spPr>
        <p:txBody>
          <a:bodyPr spcFirstLastPara="1" wrap="square" lIns="0" tIns="0" rIns="0" bIns="0" anchor="t" anchorCtr="0">
            <a:noAutofit/>
          </a:bodyPr>
          <a:lstStyle>
            <a:lvl1pPr marL="457200" lvl="0" indent="-342900" algn="l" rtl="0">
              <a:lnSpc>
                <a:spcPct val="110000"/>
              </a:lnSpc>
              <a:spcBef>
                <a:spcPts val="600"/>
              </a:spcBef>
              <a:spcAft>
                <a:spcPts val="0"/>
              </a:spcAft>
              <a:buSzPts val="1800"/>
              <a:buChar char="▸"/>
              <a:defRPr sz="1800"/>
            </a:lvl1pPr>
            <a:lvl2pPr marL="914400" lvl="1" indent="-342900" algn="l" rtl="0">
              <a:lnSpc>
                <a:spcPct val="110000"/>
              </a:lnSpc>
              <a:spcBef>
                <a:spcPts val="600"/>
              </a:spcBef>
              <a:spcAft>
                <a:spcPts val="0"/>
              </a:spcAft>
              <a:buSzPts val="1800"/>
              <a:buChar char="▹"/>
              <a:defRPr sz="1800"/>
            </a:lvl2pPr>
            <a:lvl3pPr marL="1371600" lvl="2" indent="-342900" algn="l" rtl="0">
              <a:lnSpc>
                <a:spcPct val="110000"/>
              </a:lnSpc>
              <a:spcBef>
                <a:spcPts val="600"/>
              </a:spcBef>
              <a:spcAft>
                <a:spcPts val="0"/>
              </a:spcAft>
              <a:buSzPts val="1800"/>
              <a:buChar char="▹"/>
              <a:defRPr sz="1800"/>
            </a:lvl3pPr>
            <a:lvl4pPr marL="1828800" lvl="3" indent="-342900" algn="l" rtl="0">
              <a:lnSpc>
                <a:spcPct val="110000"/>
              </a:lnSpc>
              <a:spcBef>
                <a:spcPts val="600"/>
              </a:spcBef>
              <a:spcAft>
                <a:spcPts val="0"/>
              </a:spcAft>
              <a:buSzPts val="1800"/>
              <a:buChar char="▹"/>
              <a:defRPr sz="1800"/>
            </a:lvl4pPr>
            <a:lvl5pPr marL="2286000" lvl="4" indent="-342900" algn="l" rtl="0">
              <a:lnSpc>
                <a:spcPct val="110000"/>
              </a:lnSpc>
              <a:spcBef>
                <a:spcPts val="600"/>
              </a:spcBef>
              <a:spcAft>
                <a:spcPts val="0"/>
              </a:spcAft>
              <a:buSzPts val="1800"/>
              <a:buChar char="▹"/>
              <a:defRPr sz="1800"/>
            </a:lvl5pPr>
            <a:lvl6pPr marL="2743200" lvl="5" indent="-342900" algn="l" rtl="0">
              <a:lnSpc>
                <a:spcPct val="110000"/>
              </a:lnSpc>
              <a:spcBef>
                <a:spcPts val="600"/>
              </a:spcBef>
              <a:spcAft>
                <a:spcPts val="0"/>
              </a:spcAft>
              <a:buSzPts val="1800"/>
              <a:buChar char="▹"/>
              <a:defRPr sz="1800"/>
            </a:lvl6pPr>
            <a:lvl7pPr marL="3200400" lvl="6" indent="-342900" algn="l" rtl="0">
              <a:lnSpc>
                <a:spcPct val="110000"/>
              </a:lnSpc>
              <a:spcBef>
                <a:spcPts val="600"/>
              </a:spcBef>
              <a:spcAft>
                <a:spcPts val="0"/>
              </a:spcAft>
              <a:buSzPts val="1800"/>
              <a:buChar char="▹"/>
              <a:defRPr sz="1800"/>
            </a:lvl7pPr>
            <a:lvl8pPr marL="3657600" lvl="7" indent="-342900" algn="l" rtl="0">
              <a:lnSpc>
                <a:spcPct val="110000"/>
              </a:lnSpc>
              <a:spcBef>
                <a:spcPts val="600"/>
              </a:spcBef>
              <a:spcAft>
                <a:spcPts val="0"/>
              </a:spcAft>
              <a:buSzPts val="1800"/>
              <a:buChar char="▹"/>
              <a:defRPr sz="1800"/>
            </a:lvl8pPr>
            <a:lvl9pPr marL="4114800" lvl="8" indent="-342900" algn="l" rtl="0">
              <a:lnSpc>
                <a:spcPct val="110000"/>
              </a:lnSpc>
              <a:spcBef>
                <a:spcPts val="600"/>
              </a:spcBef>
              <a:spcAft>
                <a:spcPts val="0"/>
              </a:spcAft>
              <a:buSzPts val="1800"/>
              <a:buChar char="▹"/>
              <a:defRPr sz="1800"/>
            </a:lvl9pPr>
          </a:lstStyle>
          <a:p>
            <a:endParaRPr/>
          </a:p>
        </p:txBody>
      </p:sp>
      <p:sp>
        <p:nvSpPr>
          <p:cNvPr id="151" name="Google Shape;151;p33"/>
          <p:cNvSpPr txBox="1">
            <a:spLocks noGrp="1"/>
          </p:cNvSpPr>
          <p:nvPr>
            <p:ph type="body" idx="2"/>
          </p:nvPr>
        </p:nvSpPr>
        <p:spPr>
          <a:xfrm>
            <a:off x="3415578" y="1995750"/>
            <a:ext cx="2682600" cy="2679000"/>
          </a:xfrm>
          <a:prstGeom prst="rect">
            <a:avLst/>
          </a:prstGeom>
          <a:noFill/>
          <a:ln>
            <a:noFill/>
          </a:ln>
        </p:spPr>
        <p:txBody>
          <a:bodyPr spcFirstLastPara="1" wrap="square" lIns="0" tIns="0" rIns="0" bIns="0" anchor="t" anchorCtr="0">
            <a:noAutofit/>
          </a:bodyPr>
          <a:lstStyle>
            <a:lvl1pPr marL="457200" lvl="0" indent="-342900" algn="l" rtl="0">
              <a:lnSpc>
                <a:spcPct val="110000"/>
              </a:lnSpc>
              <a:spcBef>
                <a:spcPts val="600"/>
              </a:spcBef>
              <a:spcAft>
                <a:spcPts val="0"/>
              </a:spcAft>
              <a:buSzPts val="1800"/>
              <a:buChar char="▸"/>
              <a:defRPr sz="1800"/>
            </a:lvl1pPr>
            <a:lvl2pPr marL="914400" lvl="1" indent="-342900" algn="l" rtl="0">
              <a:lnSpc>
                <a:spcPct val="110000"/>
              </a:lnSpc>
              <a:spcBef>
                <a:spcPts val="600"/>
              </a:spcBef>
              <a:spcAft>
                <a:spcPts val="0"/>
              </a:spcAft>
              <a:buSzPts val="1800"/>
              <a:buChar char="▹"/>
              <a:defRPr sz="1800"/>
            </a:lvl2pPr>
            <a:lvl3pPr marL="1371600" lvl="2" indent="-342900" algn="l" rtl="0">
              <a:lnSpc>
                <a:spcPct val="110000"/>
              </a:lnSpc>
              <a:spcBef>
                <a:spcPts val="600"/>
              </a:spcBef>
              <a:spcAft>
                <a:spcPts val="0"/>
              </a:spcAft>
              <a:buSzPts val="1800"/>
              <a:buChar char="▹"/>
              <a:defRPr sz="1800"/>
            </a:lvl3pPr>
            <a:lvl4pPr marL="1828800" lvl="3" indent="-342900" algn="l" rtl="0">
              <a:lnSpc>
                <a:spcPct val="110000"/>
              </a:lnSpc>
              <a:spcBef>
                <a:spcPts val="600"/>
              </a:spcBef>
              <a:spcAft>
                <a:spcPts val="0"/>
              </a:spcAft>
              <a:buSzPts val="1800"/>
              <a:buChar char="▹"/>
              <a:defRPr sz="1800"/>
            </a:lvl4pPr>
            <a:lvl5pPr marL="2286000" lvl="4" indent="-342900" algn="l" rtl="0">
              <a:lnSpc>
                <a:spcPct val="110000"/>
              </a:lnSpc>
              <a:spcBef>
                <a:spcPts val="600"/>
              </a:spcBef>
              <a:spcAft>
                <a:spcPts val="0"/>
              </a:spcAft>
              <a:buSzPts val="1800"/>
              <a:buChar char="▹"/>
              <a:defRPr sz="1800"/>
            </a:lvl5pPr>
            <a:lvl6pPr marL="2743200" lvl="5" indent="-342900" algn="l" rtl="0">
              <a:lnSpc>
                <a:spcPct val="110000"/>
              </a:lnSpc>
              <a:spcBef>
                <a:spcPts val="600"/>
              </a:spcBef>
              <a:spcAft>
                <a:spcPts val="0"/>
              </a:spcAft>
              <a:buSzPts val="1800"/>
              <a:buChar char="▹"/>
              <a:defRPr sz="1800"/>
            </a:lvl6pPr>
            <a:lvl7pPr marL="3200400" lvl="6" indent="-342900" algn="l" rtl="0">
              <a:lnSpc>
                <a:spcPct val="110000"/>
              </a:lnSpc>
              <a:spcBef>
                <a:spcPts val="600"/>
              </a:spcBef>
              <a:spcAft>
                <a:spcPts val="0"/>
              </a:spcAft>
              <a:buSzPts val="1800"/>
              <a:buChar char="▹"/>
              <a:defRPr sz="1800"/>
            </a:lvl7pPr>
            <a:lvl8pPr marL="3657600" lvl="7" indent="-342900" algn="l" rtl="0">
              <a:lnSpc>
                <a:spcPct val="110000"/>
              </a:lnSpc>
              <a:spcBef>
                <a:spcPts val="600"/>
              </a:spcBef>
              <a:spcAft>
                <a:spcPts val="0"/>
              </a:spcAft>
              <a:buSzPts val="1800"/>
              <a:buChar char="▹"/>
              <a:defRPr sz="1800"/>
            </a:lvl8pPr>
            <a:lvl9pPr marL="4114800" lvl="8" indent="-342900" algn="l" rtl="0">
              <a:lnSpc>
                <a:spcPct val="110000"/>
              </a:lnSpc>
              <a:spcBef>
                <a:spcPts val="600"/>
              </a:spcBef>
              <a:spcAft>
                <a:spcPts val="0"/>
              </a:spcAft>
              <a:buSzPts val="1800"/>
              <a:buChar char="▹"/>
              <a:defRPr sz="1800"/>
            </a:lvl9pPr>
          </a:lstStyle>
          <a:p>
            <a:endParaRPr/>
          </a:p>
        </p:txBody>
      </p:sp>
      <p:sp>
        <p:nvSpPr>
          <p:cNvPr id="152" name="Google Shape;152;p33"/>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33"/>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SzPts val="4800"/>
              <a:buNone/>
              <a:defRPr>
                <a:solidFill>
                  <a:srgbClr val="71A0CF"/>
                </a:solidFill>
              </a:defRPr>
            </a:lvl1pPr>
            <a:lvl2pPr lvl="1" algn="l" rtl="0">
              <a:lnSpc>
                <a:spcPct val="80000"/>
              </a:lnSpc>
              <a:spcBef>
                <a:spcPts val="0"/>
              </a:spcBef>
              <a:spcAft>
                <a:spcPts val="0"/>
              </a:spcAft>
              <a:buSzPts val="4800"/>
              <a:buNone/>
              <a:defRPr/>
            </a:lvl2pPr>
            <a:lvl3pPr lvl="2" algn="l" rtl="0">
              <a:lnSpc>
                <a:spcPct val="80000"/>
              </a:lnSpc>
              <a:spcBef>
                <a:spcPts val="0"/>
              </a:spcBef>
              <a:spcAft>
                <a:spcPts val="0"/>
              </a:spcAft>
              <a:buSzPts val="4800"/>
              <a:buNone/>
              <a:defRPr/>
            </a:lvl3pPr>
            <a:lvl4pPr lvl="3" algn="l" rtl="0">
              <a:lnSpc>
                <a:spcPct val="80000"/>
              </a:lnSpc>
              <a:spcBef>
                <a:spcPts val="0"/>
              </a:spcBef>
              <a:spcAft>
                <a:spcPts val="0"/>
              </a:spcAft>
              <a:buSzPts val="4800"/>
              <a:buNone/>
              <a:defRPr/>
            </a:lvl4pPr>
            <a:lvl5pPr lvl="4" algn="l" rtl="0">
              <a:lnSpc>
                <a:spcPct val="80000"/>
              </a:lnSpc>
              <a:spcBef>
                <a:spcPts val="0"/>
              </a:spcBef>
              <a:spcAft>
                <a:spcPts val="0"/>
              </a:spcAft>
              <a:buSzPts val="4800"/>
              <a:buNone/>
              <a:defRPr/>
            </a:lvl5pPr>
            <a:lvl6pPr lvl="5" algn="l" rtl="0">
              <a:lnSpc>
                <a:spcPct val="80000"/>
              </a:lnSpc>
              <a:spcBef>
                <a:spcPts val="0"/>
              </a:spcBef>
              <a:spcAft>
                <a:spcPts val="0"/>
              </a:spcAft>
              <a:buSzPts val="4800"/>
              <a:buNone/>
              <a:defRPr/>
            </a:lvl6pPr>
            <a:lvl7pPr lvl="6" algn="l" rtl="0">
              <a:lnSpc>
                <a:spcPct val="80000"/>
              </a:lnSpc>
              <a:spcBef>
                <a:spcPts val="0"/>
              </a:spcBef>
              <a:spcAft>
                <a:spcPts val="0"/>
              </a:spcAft>
              <a:buSzPts val="4800"/>
              <a:buNone/>
              <a:defRPr/>
            </a:lvl7pPr>
            <a:lvl8pPr lvl="7" algn="l" rtl="0">
              <a:lnSpc>
                <a:spcPct val="80000"/>
              </a:lnSpc>
              <a:spcBef>
                <a:spcPts val="0"/>
              </a:spcBef>
              <a:spcAft>
                <a:spcPts val="0"/>
              </a:spcAft>
              <a:buSzPts val="4800"/>
              <a:buNone/>
              <a:defRPr/>
            </a:lvl8pPr>
            <a:lvl9pPr lvl="8" algn="l" rtl="0">
              <a:lnSpc>
                <a:spcPct val="80000"/>
              </a:lnSpc>
              <a:spcBef>
                <a:spcPts val="0"/>
              </a:spcBef>
              <a:spcAft>
                <a:spcPts val="0"/>
              </a:spcAft>
              <a:buSzPts val="4800"/>
              <a:buNone/>
              <a:defRPr/>
            </a:lvl9pPr>
          </a:lstStyle>
          <a:p>
            <a:endParaRPr/>
          </a:p>
        </p:txBody>
      </p:sp>
      <p:sp>
        <p:nvSpPr>
          <p:cNvPr id="154" name="Google Shape;154;p3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3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ubtitle 1">
  <p:cSld name="1_Subtitle">
    <p:spTree>
      <p:nvGrpSpPr>
        <p:cNvPr id="1" name="Shape 156"/>
        <p:cNvGrpSpPr/>
        <p:nvPr/>
      </p:nvGrpSpPr>
      <p:grpSpPr>
        <a:xfrm>
          <a:off x="0" y="0"/>
          <a:ext cx="0" cy="0"/>
          <a:chOff x="0" y="0"/>
          <a:chExt cx="0" cy="0"/>
        </a:xfrm>
      </p:grpSpPr>
      <p:pic>
        <p:nvPicPr>
          <p:cNvPr id="157" name="Google Shape;157;p3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58" name="Google Shape;158;p34"/>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59" name="Google Shape;159;p34"/>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sp>
        <p:nvSpPr>
          <p:cNvPr id="160" name="Google Shape;160;p3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5"/>
        <p:cNvGrpSpPr/>
        <p:nvPr/>
      </p:nvGrpSpPr>
      <p:grpSpPr>
        <a:xfrm>
          <a:off x="0" y="0"/>
          <a:ext cx="0" cy="0"/>
          <a:chOff x="0" y="0"/>
          <a:chExt cx="0" cy="0"/>
        </a:xfrm>
      </p:grpSpPr>
      <p:sp>
        <p:nvSpPr>
          <p:cNvPr id="26" name="Google Shape;26;p5"/>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7" name="Google Shape;27;p5"/>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8" name="Google Shape;28;p5"/>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5"/>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
        <p:cNvGrpSpPr/>
        <p:nvPr/>
      </p:nvGrpSpPr>
      <p:grpSpPr>
        <a:xfrm>
          <a:off x="0" y="0"/>
          <a:ext cx="0" cy="0"/>
          <a:chOff x="0" y="0"/>
          <a:chExt cx="0" cy="0"/>
        </a:xfrm>
      </p:grpSpPr>
      <p:sp>
        <p:nvSpPr>
          <p:cNvPr id="31" name="Google Shape;31;p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32" name="Google Shape;32;p6"/>
          <p:cNvSpPr txBox="1">
            <a:spLocks noGrp="1"/>
          </p:cNvSpPr>
          <p:nvPr>
            <p:ph type="body" idx="1"/>
          </p:nvPr>
        </p:nvSpPr>
        <p:spPr>
          <a:xfrm>
            <a:off x="457200" y="1995750"/>
            <a:ext cx="2682600" cy="26790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sz="1800"/>
            </a:lvl1pPr>
            <a:lvl2pPr marL="914400" lvl="1" indent="-342900" algn="l">
              <a:lnSpc>
                <a:spcPct val="110000"/>
              </a:lnSpc>
              <a:spcBef>
                <a:spcPts val="600"/>
              </a:spcBef>
              <a:spcAft>
                <a:spcPts val="0"/>
              </a:spcAft>
              <a:buSzPts val="1800"/>
              <a:buChar char="▹"/>
              <a:defRPr sz="1800"/>
            </a:lvl2pPr>
            <a:lvl3pPr marL="1371600" lvl="2" indent="-342900" algn="l">
              <a:lnSpc>
                <a:spcPct val="110000"/>
              </a:lnSpc>
              <a:spcBef>
                <a:spcPts val="600"/>
              </a:spcBef>
              <a:spcAft>
                <a:spcPts val="0"/>
              </a:spcAft>
              <a:buSzPts val="1800"/>
              <a:buChar char="▹"/>
              <a:defRPr sz="1800"/>
            </a:lvl3pPr>
            <a:lvl4pPr marL="1828800" lvl="3" indent="-342900" algn="l">
              <a:lnSpc>
                <a:spcPct val="110000"/>
              </a:lnSpc>
              <a:spcBef>
                <a:spcPts val="600"/>
              </a:spcBef>
              <a:spcAft>
                <a:spcPts val="0"/>
              </a:spcAft>
              <a:buSzPts val="1800"/>
              <a:buChar char="▹"/>
              <a:defRPr sz="1800"/>
            </a:lvl4pPr>
            <a:lvl5pPr marL="2286000" lvl="4" indent="-342900" algn="l">
              <a:lnSpc>
                <a:spcPct val="110000"/>
              </a:lnSpc>
              <a:spcBef>
                <a:spcPts val="600"/>
              </a:spcBef>
              <a:spcAft>
                <a:spcPts val="0"/>
              </a:spcAft>
              <a:buSzPts val="1800"/>
              <a:buChar char="▹"/>
              <a:defRPr sz="1800"/>
            </a:lvl5pPr>
            <a:lvl6pPr marL="2743200" lvl="5" indent="-342900" algn="l">
              <a:lnSpc>
                <a:spcPct val="110000"/>
              </a:lnSpc>
              <a:spcBef>
                <a:spcPts val="600"/>
              </a:spcBef>
              <a:spcAft>
                <a:spcPts val="0"/>
              </a:spcAft>
              <a:buSzPts val="1800"/>
              <a:buChar char="▹"/>
              <a:defRPr sz="1800"/>
            </a:lvl6pPr>
            <a:lvl7pPr marL="3200400" lvl="6" indent="-342900" algn="l">
              <a:lnSpc>
                <a:spcPct val="110000"/>
              </a:lnSpc>
              <a:spcBef>
                <a:spcPts val="600"/>
              </a:spcBef>
              <a:spcAft>
                <a:spcPts val="0"/>
              </a:spcAft>
              <a:buSzPts val="1800"/>
              <a:buChar char="▹"/>
              <a:defRPr sz="1800"/>
            </a:lvl7pPr>
            <a:lvl8pPr marL="3657600" lvl="7" indent="-342900" algn="l">
              <a:lnSpc>
                <a:spcPct val="110000"/>
              </a:lnSpc>
              <a:spcBef>
                <a:spcPts val="600"/>
              </a:spcBef>
              <a:spcAft>
                <a:spcPts val="0"/>
              </a:spcAft>
              <a:buSzPts val="1800"/>
              <a:buChar char="▹"/>
              <a:defRPr sz="1800"/>
            </a:lvl8pPr>
            <a:lvl9pPr marL="4114800" lvl="8" indent="-342900" algn="l">
              <a:lnSpc>
                <a:spcPct val="110000"/>
              </a:lnSpc>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sz="1800"/>
            </a:lvl1pPr>
            <a:lvl2pPr marL="914400" lvl="1" indent="-342900" algn="l">
              <a:lnSpc>
                <a:spcPct val="110000"/>
              </a:lnSpc>
              <a:spcBef>
                <a:spcPts val="600"/>
              </a:spcBef>
              <a:spcAft>
                <a:spcPts val="0"/>
              </a:spcAft>
              <a:buSzPts val="1800"/>
              <a:buChar char="▹"/>
              <a:defRPr sz="1800"/>
            </a:lvl2pPr>
            <a:lvl3pPr marL="1371600" lvl="2" indent="-342900" algn="l">
              <a:lnSpc>
                <a:spcPct val="110000"/>
              </a:lnSpc>
              <a:spcBef>
                <a:spcPts val="600"/>
              </a:spcBef>
              <a:spcAft>
                <a:spcPts val="0"/>
              </a:spcAft>
              <a:buSzPts val="1800"/>
              <a:buChar char="▹"/>
              <a:defRPr sz="1800"/>
            </a:lvl3pPr>
            <a:lvl4pPr marL="1828800" lvl="3" indent="-342900" algn="l">
              <a:lnSpc>
                <a:spcPct val="110000"/>
              </a:lnSpc>
              <a:spcBef>
                <a:spcPts val="600"/>
              </a:spcBef>
              <a:spcAft>
                <a:spcPts val="0"/>
              </a:spcAft>
              <a:buSzPts val="1800"/>
              <a:buChar char="▹"/>
              <a:defRPr sz="1800"/>
            </a:lvl4pPr>
            <a:lvl5pPr marL="2286000" lvl="4" indent="-342900" algn="l">
              <a:lnSpc>
                <a:spcPct val="110000"/>
              </a:lnSpc>
              <a:spcBef>
                <a:spcPts val="600"/>
              </a:spcBef>
              <a:spcAft>
                <a:spcPts val="0"/>
              </a:spcAft>
              <a:buSzPts val="1800"/>
              <a:buChar char="▹"/>
              <a:defRPr sz="1800"/>
            </a:lvl5pPr>
            <a:lvl6pPr marL="2743200" lvl="5" indent="-342900" algn="l">
              <a:lnSpc>
                <a:spcPct val="110000"/>
              </a:lnSpc>
              <a:spcBef>
                <a:spcPts val="600"/>
              </a:spcBef>
              <a:spcAft>
                <a:spcPts val="0"/>
              </a:spcAft>
              <a:buSzPts val="1800"/>
              <a:buChar char="▹"/>
              <a:defRPr sz="1800"/>
            </a:lvl6pPr>
            <a:lvl7pPr marL="3200400" lvl="6" indent="-342900" algn="l">
              <a:lnSpc>
                <a:spcPct val="110000"/>
              </a:lnSpc>
              <a:spcBef>
                <a:spcPts val="600"/>
              </a:spcBef>
              <a:spcAft>
                <a:spcPts val="0"/>
              </a:spcAft>
              <a:buSzPts val="1800"/>
              <a:buChar char="▹"/>
              <a:defRPr sz="1800"/>
            </a:lvl7pPr>
            <a:lvl8pPr marL="3657600" lvl="7" indent="-342900" algn="l">
              <a:lnSpc>
                <a:spcPct val="110000"/>
              </a:lnSpc>
              <a:spcBef>
                <a:spcPts val="600"/>
              </a:spcBef>
              <a:spcAft>
                <a:spcPts val="0"/>
              </a:spcAft>
              <a:buSzPts val="1800"/>
              <a:buChar char="▹"/>
              <a:defRPr sz="1800"/>
            </a:lvl8pPr>
            <a:lvl9pPr marL="4114800" lvl="8" indent="-342900" algn="l">
              <a:lnSpc>
                <a:spcPct val="110000"/>
              </a:lnSpc>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6"/>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37" name="Google Shape;37;p6"/>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38"/>
        <p:cNvGrpSpPr/>
        <p:nvPr/>
      </p:nvGrpSpPr>
      <p:grpSpPr>
        <a:xfrm>
          <a:off x="0" y="0"/>
          <a:ext cx="0" cy="0"/>
          <a:chOff x="0" y="0"/>
          <a:chExt cx="0" cy="0"/>
        </a:xfrm>
      </p:grpSpPr>
      <p:sp>
        <p:nvSpPr>
          <p:cNvPr id="39" name="Google Shape;39;p7"/>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0" name="Google Shape;40;p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pic>
        <p:nvPicPr>
          <p:cNvPr id="41" name="Google Shape;41;p7"/>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6"/>
        <p:cNvGrpSpPr/>
        <p:nvPr/>
      </p:nvGrpSpPr>
      <p:grpSpPr>
        <a:xfrm>
          <a:off x="0" y="0"/>
          <a:ext cx="0" cy="0"/>
          <a:chOff x="0" y="0"/>
          <a:chExt cx="0" cy="0"/>
        </a:xfrm>
      </p:grpSpPr>
      <p:sp>
        <p:nvSpPr>
          <p:cNvPr id="47" name="Google Shape;47;p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8" name="Google Shape;48;p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2" name="Google Shape;5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 name="Google Shape;55;p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8.xml"/><Relationship Id="rId7"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pic>
        <p:nvPicPr>
          <p:cNvPr id="9" name="Google Shape;9;p1"/>
          <p:cNvPicPr preferRelativeResize="0"/>
          <p:nvPr/>
        </p:nvPicPr>
        <p:blipFill rotWithShape="1">
          <a:blip r:embed="rId8">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4" name="Google Shape;44;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45" name="Google Shape;4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123"/>
        <p:cNvGrpSpPr/>
        <p:nvPr/>
      </p:nvGrpSpPr>
      <p:grpSpPr>
        <a:xfrm>
          <a:off x="0" y="0"/>
          <a:ext cx="0" cy="0"/>
          <a:chOff x="0" y="0"/>
          <a:chExt cx="0" cy="0"/>
        </a:xfrm>
      </p:grpSpPr>
      <p:sp>
        <p:nvSpPr>
          <p:cNvPr id="124" name="Google Shape;124;p28"/>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125" name="Google Shape;125;p28"/>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126" name="Google Shape;126;p2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pic>
        <p:nvPicPr>
          <p:cNvPr id="127" name="Google Shape;127;p28"/>
          <p:cNvPicPr preferRelativeResize="0"/>
          <p:nvPr/>
        </p:nvPicPr>
        <p:blipFill rotWithShape="1">
          <a:blip r:embed="rId8">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0.xml"/><Relationship Id="rId1" Type="http://schemas.openxmlformats.org/officeDocument/2006/relationships/slideLayout" Target="../slideLayouts/slideLayout9.xml"/><Relationship Id="rId4" Type="http://schemas.openxmlformats.org/officeDocument/2006/relationships/image" Target="../media/image96.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3.xml"/><Relationship Id="rId1" Type="http://schemas.openxmlformats.org/officeDocument/2006/relationships/slideLayout" Target="../slideLayouts/slideLayout9.xml"/><Relationship Id="rId4" Type="http://schemas.openxmlformats.org/officeDocument/2006/relationships/image" Target="../media/image98.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6.xml"/><Relationship Id="rId1" Type="http://schemas.openxmlformats.org/officeDocument/2006/relationships/slideLayout" Target="../slideLayouts/slideLayout9.xml"/><Relationship Id="rId4" Type="http://schemas.openxmlformats.org/officeDocument/2006/relationships/image" Target="../media/image100.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8.xml"/><Relationship Id="rId1" Type="http://schemas.openxmlformats.org/officeDocument/2006/relationships/slideLayout" Target="../slideLayouts/slideLayout9.xml"/><Relationship Id="rId6" Type="http://schemas.openxmlformats.org/officeDocument/2006/relationships/hyperlink" Target="http://dontchangethislink.peardeckmagic.zone?eyJ0eXBlIjoiZ29vZ2xlLXNsaWRlcy1hZGRvbi1yZXNwb25zZS1mb290ZXIiLCJsYXN0RWRpdGVkQnkiOiIxMDkxOTU0NDUyMzc5ODQ4MDg5MjEiLCJwcmVzZW50YXRpb25JZCI6IjFsWFdnVDdHQi1NNjgxSkRaQzBDdEFhVVVvVVltLWRDdElmeGYwWVJYUXcwIiwiY29udGVudElkIjoiY3VzdG9tLXJlc3BvbnNlLW11bHRpcGxlQ2hvaWNlIiwic2xpZGVJZCI6Imc4NjRmYmMwODVmXzBfODU2IiwiY29udGVudEluc3RhbmNlSWQiOiIxbFhXZ1Q3R0ItTTY4MUpEWkMwQ3RBYVVVb1VZbS1kQ3RJZnhmMFlSWFF3MC9jZWFkNTY3MC1lOTk3LTQxZjEtYmNkMC1lN2E1ODM4OGMxN2IifQ==pearId=magic-pear-metadata-identifier" TargetMode="External"/><Relationship Id="rId5" Type="http://schemas.openxmlformats.org/officeDocument/2006/relationships/image" Target="../media/image41.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ZhbHNlIiwiVHJ1ZSJdfQ==pearId=magic-pear-shape-identifier"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3.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1.xml"/><Relationship Id="rId1" Type="http://schemas.openxmlformats.org/officeDocument/2006/relationships/slideLayout" Target="../slideLayouts/slideLayout9.xml"/><Relationship Id="rId4" Type="http://schemas.openxmlformats.org/officeDocument/2006/relationships/image" Target="../media/image102.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3.xml"/><Relationship Id="rId1" Type="http://schemas.openxmlformats.org/officeDocument/2006/relationships/slideLayout" Target="../slideLayouts/slideLayout9.xml"/><Relationship Id="rId4" Type="http://schemas.openxmlformats.org/officeDocument/2006/relationships/image" Target="../media/image104.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5.xml"/><Relationship Id="rId1" Type="http://schemas.openxmlformats.org/officeDocument/2006/relationships/slideLayout" Target="../slideLayouts/slideLayout9.xml"/><Relationship Id="rId4" Type="http://schemas.openxmlformats.org/officeDocument/2006/relationships/image" Target="../media/image106.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3.xml"/></Relationships>
</file>

<file path=ppt/slides/_rels/slide11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0.xml"/><Relationship Id="rId1" Type="http://schemas.openxmlformats.org/officeDocument/2006/relationships/slideLayout" Target="../slideLayouts/slideLayout9.xml"/><Relationship Id="rId6" Type="http://schemas.openxmlformats.org/officeDocument/2006/relationships/hyperlink" Target="http://dontchangethislink.peardeckmagic.zone?eyJ0eXBlIjoiZ29vZ2xlLXNsaWRlcy1hZGRvbi1yZXNwb25zZS1mb290ZXIiLCJsYXN0RWRpdGVkQnkiOiIxMDkxOTU0NDUyMzc5ODQ4MDg5MjEiLCJwcmVzZW50YXRpb25JZCI6IjFsWFdnVDdHQi1NNjgxSkRaQzBDdEFhVVVvVVltLWRDdElmeGYwWVJYUXcwIiwiY29udGVudElkIjoiY3VzdG9tLXJlc3BvbnNlLW11bHRpcGxlQ2hvaWNlIiwic2xpZGVJZCI6Imc4NjRmYmMwODVmXzBfODY0IiwiY29udGVudEluc3RhbmNlSWQiOiIxbFhXZ1Q3R0ItTTY4MUpEWkMwQ3RBYVVVb1VZbS1kQ3RJZnhmMFlSWFF3MC81MGFjNWRlNS1lZmM1LTQ5YjQtODQyMy1hYjAzZmU3OTYxYzIifQ==pearId=magic-pear-metadata-identifier" TargetMode="External"/><Relationship Id="rId5" Type="http://schemas.openxmlformats.org/officeDocument/2006/relationships/image" Target="../media/image41.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3.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3.xml"/></Relationships>
</file>

<file path=ppt/slides/_rels/slide1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3.xml"/></Relationships>
</file>

<file path=ppt/slides/_rels/slide1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7.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kxOTU0NDUyMzc5ODQ4MDg5MjEiLCJwcmVzZW50YXRpb25JZCI6IjFlaTBNcGdZSjNWMmttZFJPSV9TVUlyeEZ4dWxENHBQZXhTOXJidWJjak9BIiwiY29udGVudElkIjoiY3VzdG9tLXJlc3BvbnNlLWZyZWVSZXNwb25zZS10ZXh0Iiwic2xpZGVJZCI6Imc4ODE5OWIxODVmXzBfNDU4IiwiY29udGVudEluc3RhbmNlSWQiOiIxZWkwTXBnWUozVjJrbWRST0lfU1VJcnhGeHVsRDRwUGV4UzlyYnViY2pPQS8wMGNjNGM3NC1hYzJkLTRiMGQtYjE4Yy00NjEyY2MyM2E2YTgifQ==pearId=magic-pear-metadata-identifier"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1.xml"/><Relationship Id="rId1" Type="http://schemas.openxmlformats.org/officeDocument/2006/relationships/slideLayout" Target="../slideLayouts/slideLayout9.xml"/><Relationship Id="rId6" Type="http://schemas.openxmlformats.org/officeDocument/2006/relationships/hyperlink" Target="http://dontchangethislink.peardeckmagic.zone?eyJ0eXBlIjoiZ29vZ2xlLXNsaWRlcy1hZGRvbi1yZXNwb25zZS1mb290ZXIiLCJsYXN0RWRpdGVkQnkiOiIxMDkxOTU0NDUyMzc5ODQ4MDg5MjEiLCJwcmVzZW50YXRpb25JZCI6IjFsWFdnVDdHQi1NNjgxSkRaQzBDdEFhVVVvVVltLWRDdElmeGYwWVJYUXcwIiwiY29udGVudElkIjoiY3VzdG9tLXJlc3BvbnNlLW11bHRpcGxlQ2hvaWNlIiwic2xpZGVJZCI6Imc4NjRmYmMwODVmXzBfODQ4IiwiY29udGVudEluc3RhbmNlSWQiOiIxbFhXZ1Q3R0ItTTY4MUpEWkMwQ3RBYVVVb1VZbS1kQ3RJZnhmMFlSWFF3MC9jMDMyYzY0ZS1jMjUyLTQ2NjItOThlNy03NGIwNDhkZWY5YmYifQ==pearId=magic-pear-metadata-identifier" TargetMode="External"/><Relationship Id="rId5" Type="http://schemas.openxmlformats.org/officeDocument/2006/relationships/image" Target="../media/image41.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JvcmRlciIsIlNlbGVjdGVkIiwiQ29sc3BhbiIsIlJvd3NwYW4iLCJBbGlnbiJdfQ==pearId=magic-pear-shape-identifier" TargetMode="Externa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5.xml"/></Relationships>
</file>

<file path=ppt/slides/_rels/slide1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3.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4.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5.xml"/><Relationship Id="rId1" Type="http://schemas.openxmlformats.org/officeDocument/2006/relationships/slideLayout" Target="../slideLayouts/slideLayout9.xml"/><Relationship Id="rId4" Type="http://schemas.openxmlformats.org/officeDocument/2006/relationships/image" Target="../media/image115.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5.xml"/></Relationships>
</file>

<file path=ppt/slides/_rels/slide1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7.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5.xml"/></Relationships>
</file>

<file path=ppt/slides/_rels/slide1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5.xml"/></Relationships>
</file>

<file path=ppt/slides/_rels/slide1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5.xml"/></Relationships>
</file>

<file path=ppt/slides/_rels/slide14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43.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8.xml"/></Relationships>
</file>

<file path=ppt/slides/_rels/slide1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6.xml"/><Relationship Id="rId1" Type="http://schemas.openxmlformats.org/officeDocument/2006/relationships/slideLayout" Target="../slideLayouts/slideLayout2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8.xml"/></Relationships>
</file>

<file path=ppt/slides/_rels/slide1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8.xml"/><Relationship Id="rId1" Type="http://schemas.openxmlformats.org/officeDocument/2006/relationships/slideLayout" Target="../slideLayouts/slideLayout2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0.xml"/><Relationship Id="rId1" Type="http://schemas.openxmlformats.org/officeDocument/2006/relationships/slideLayout" Target="../slideLayouts/slideLayout2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8.xml"/></Relationships>
</file>

<file path=ppt/slides/_rels/slide1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52.xml"/><Relationship Id="rId1" Type="http://schemas.openxmlformats.org/officeDocument/2006/relationships/slideLayout" Target="../slideLayouts/slideLayout2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8.xml"/></Relationships>
</file>

<file path=ppt/slides/_rels/slide1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54.xml"/><Relationship Id="rId1" Type="http://schemas.openxmlformats.org/officeDocument/2006/relationships/slideLayout" Target="../slideLayouts/slideLayout2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8.xml"/></Relationships>
</file>

<file path=ppt/slides/_rels/slide15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6.xml"/><Relationship Id="rId1" Type="http://schemas.openxmlformats.org/officeDocument/2006/relationships/slideLayout" Target="../slideLayouts/slideLayout2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8.xml"/></Relationships>
</file>

<file path=ppt/slides/_rels/slide15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8.xml"/><Relationship Id="rId1" Type="http://schemas.openxmlformats.org/officeDocument/2006/relationships/slideLayout" Target="../slideLayouts/slideLayout2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60.xml"/><Relationship Id="rId1" Type="http://schemas.openxmlformats.org/officeDocument/2006/relationships/slideLayout" Target="../slideLayouts/slideLayout29.xml"/></Relationships>
</file>

<file path=ppt/slides/_rels/slide16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1.xml"/><Relationship Id="rId1" Type="http://schemas.openxmlformats.org/officeDocument/2006/relationships/slideLayout" Target="../slideLayouts/slideLayout29.xml"/></Relationships>
</file>

<file path=ppt/slides/_rels/slide16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2.xml"/><Relationship Id="rId1" Type="http://schemas.openxmlformats.org/officeDocument/2006/relationships/slideLayout" Target="../slideLayouts/slideLayout2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6.xml"/></Relationships>
</file>

<file path=ppt/slides/_rels/slide164.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164.xml"/><Relationship Id="rId1" Type="http://schemas.openxmlformats.org/officeDocument/2006/relationships/slideLayout" Target="../slideLayouts/slideLayout26.xml"/><Relationship Id="rId6" Type="http://schemas.openxmlformats.org/officeDocument/2006/relationships/image" Target="../media/image18.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QUmhmN0JNTmRTQW9ucW9XbHpqVXRZLUZRejFjZ1NVUV8wYUNlOGtiRTZJIiwiY29udGVudElkIjoiY3VzdG9tLXJlc3BvbnNlLWZyZWVSZXNwb25zZS10ZXh0Iiwic2xpZGVJZCI6Imc4OTY2Yjg5Yzc1XzBfOTciLCJjb250ZW50SW5zdGFuY2VJZCI6IjFQUmhmN0JNTmRTQW9ucW9XbHpqVXRZLUZRejFjZ1NVUV8wYUNlOGtiRTZJL2ExMjY5ZGI2LTdlNDMtNDhiNy1iNTM0LTY4NDc5YWY4MDUxNSJ9pearId=magic-pear-metadata-identifier" TargetMode="External"/><Relationship Id="rId4" Type="http://schemas.openxmlformats.org/officeDocument/2006/relationships/image" Target="../media/image53.png"/></Relationships>
</file>

<file path=ppt/slides/_rels/slide1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5.xml"/><Relationship Id="rId1" Type="http://schemas.openxmlformats.org/officeDocument/2006/relationships/slideLayout" Target="../slideLayouts/slideLayout2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7.xml"/></Relationships>
</file>

<file path=ppt/slides/_rels/slide1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67.xml"/><Relationship Id="rId1" Type="http://schemas.openxmlformats.org/officeDocument/2006/relationships/slideLayout" Target="../slideLayouts/slideLayout28.xml"/></Relationships>
</file>

<file path=ppt/slides/_rels/slide16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68.xml"/><Relationship Id="rId1" Type="http://schemas.openxmlformats.org/officeDocument/2006/relationships/slideLayout" Target="../slideLayouts/slideLayout29.xml"/><Relationship Id="rId4" Type="http://schemas.openxmlformats.org/officeDocument/2006/relationships/image" Target="../media/image133.gif"/></Relationships>
</file>

<file path=ppt/slides/_rels/slide169.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7" Type="http://schemas.openxmlformats.org/officeDocument/2006/relationships/image" Target="../media/image18.png"/><Relationship Id="rId2" Type="http://schemas.openxmlformats.org/officeDocument/2006/relationships/notesSlide" Target="../notesSlides/notesSlide169.xml"/><Relationship Id="rId1" Type="http://schemas.openxmlformats.org/officeDocument/2006/relationships/slideLayout" Target="../slideLayouts/slideLayout27.xml"/><Relationship Id="rId6" Type="http://schemas.openxmlformats.org/officeDocument/2006/relationships/image" Target="../media/image45.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QUmhmN0JNTmRTQW9ucW9XbHpqVXRZLUZRejFjZ1NVUV8wYUNlOGtiRTZJIiwiY29udGVudElkIjoiY3VzdG9tLXJlc3BvbnNlLW11bHRpcGxlQ2hvaWNlIiwic2xpZGVJZCI6Imc4OTY2Yjg5Yzc1XzBfMTAyIiwiY29udGVudEluc3RhbmNlSWQiOiIxUFJoZjdCTU5kU0FvbnFvV2x6alV0WS1GUXoxY2dTVVFfMGFDZThrYkU2SS9kZTE5ZmM0Zi1iNDlmLTQ5YzctYTMwNy0yYjg2N2ZmMGRlNTkifQ==pearId=magic-pear-metadata-identifier" TargetMode="Externa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gif"/></Relationships>
</file>

<file path=ppt/slides/_rels/slide170.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170.xml"/><Relationship Id="rId1" Type="http://schemas.openxmlformats.org/officeDocument/2006/relationships/slideLayout" Target="../slideLayouts/slideLayout29.xml"/></Relationships>
</file>

<file path=ppt/slides/_rels/slide17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1.xml"/><Relationship Id="rId1" Type="http://schemas.openxmlformats.org/officeDocument/2006/relationships/slideLayout" Target="../slideLayouts/slideLayout29.xml"/><Relationship Id="rId5" Type="http://schemas.openxmlformats.org/officeDocument/2006/relationships/image" Target="../media/image135.png"/><Relationship Id="rId4" Type="http://schemas.openxmlformats.org/officeDocument/2006/relationships/image" Target="../media/image16.gif"/></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8.xml"/></Relationships>
</file>

<file path=ppt/slides/_rels/slide1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73.xml"/><Relationship Id="rId1" Type="http://schemas.openxmlformats.org/officeDocument/2006/relationships/slideLayout" Target="../slideLayouts/slideLayout29.xml"/><Relationship Id="rId5" Type="http://schemas.openxmlformats.org/officeDocument/2006/relationships/image" Target="../media/image22.png"/><Relationship Id="rId4" Type="http://schemas.openxmlformats.org/officeDocument/2006/relationships/image" Target="../media/image137.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8.xml"/></Relationships>
</file>

<file path=ppt/slides/_rels/slide17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75.xml"/><Relationship Id="rId1" Type="http://schemas.openxmlformats.org/officeDocument/2006/relationships/slideLayout" Target="../slideLayouts/slideLayout2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8.xml"/></Relationships>
</file>

<file path=ppt/slides/_rels/slide1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77.xml"/><Relationship Id="rId1" Type="http://schemas.openxmlformats.org/officeDocument/2006/relationships/slideLayout" Target="../slideLayouts/slideLayout30.xml"/></Relationships>
</file>

<file path=ppt/slides/_rels/slide178.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7" Type="http://schemas.openxmlformats.org/officeDocument/2006/relationships/image" Target="../media/image18.png"/><Relationship Id="rId2" Type="http://schemas.openxmlformats.org/officeDocument/2006/relationships/notesSlide" Target="../notesSlides/notesSlide178.xml"/><Relationship Id="rId1" Type="http://schemas.openxmlformats.org/officeDocument/2006/relationships/slideLayout" Target="../slideLayouts/slideLayout27.xml"/><Relationship Id="rId6" Type="http://schemas.openxmlformats.org/officeDocument/2006/relationships/image" Target="../media/image45.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QUmhmN0JNTmRTQW9ucW9XbHpqVXRZLUZRejFjZ1NVUV8wYUNlOGtiRTZJIiwiY29udGVudElkIjoiY3VzdG9tLXJlc3BvbnNlLW11bHRpcGxlQ2hvaWNlIiwic2xpZGVJZCI6Imc4N2ExYWJiNDAwXzBfNTciLCJjb250ZW50SW5zdGFuY2VJZCI6IjFQUmhmN0JNTmRTQW9ucW9XbHpqVXRZLUZRejFjZ1NVUV8wYUNlOGtiRTZJL2VlZDJjNGMzLTVhOWYtNDA5ZS05OTVkLWE2Zjg3MzZkOWU5ZSJ9pearId=magic-pear-metadata-identifier" TargetMode="External"/><Relationship Id="rId4" Type="http://schemas.openxmlformats.org/officeDocument/2006/relationships/image" Target="../media/image41.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1.xml"/></Relationships>
</file>

<file path=ppt/slides/_rels/slide18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82.xml"/><Relationship Id="rId1" Type="http://schemas.openxmlformats.org/officeDocument/2006/relationships/slideLayout" Target="../slideLayouts/slideLayout29.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1.xml"/></Relationships>
</file>

<file path=ppt/slides/_rels/slide18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84.xml"/><Relationship Id="rId1" Type="http://schemas.openxmlformats.org/officeDocument/2006/relationships/slideLayout" Target="../slideLayouts/slideLayout29.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1.xml"/></Relationships>
</file>

<file path=ppt/slides/_rels/slide18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86.xml"/><Relationship Id="rId1" Type="http://schemas.openxmlformats.org/officeDocument/2006/relationships/slideLayout" Target="../slideLayouts/slideLayout29.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9.xml"/></Relationships>
</file>

<file path=ppt/slides/_rels/slide18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89.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hUTUwgMyIsIkhUTUwgNCIsIkhUTUwgNSIsIkhUTUwgNiJdfQ==pearId=magic-pear-shape-identifier"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mbjlZOWRFdGw4YlY2cFBCQUNTU2p6cEhEcFpXOG9lajRZQzNHMF9OMkxJIiwiY29udGVudElkIjoiY3VzdG9tLXJlc3BvbnNlLW11bHRpcGxlQ2hvaWNlIiwic2xpZGVJZCI6Imc4NzNhYzY5NDM3XzBfNTY2IiwiY29udGVudEluc3RhbmNlSWQiOiIxZm45WTlkRXRsOGJWNnBQQkFDU1NqenBIRHBaVzhvZWo0WUMzRzBfTjJMSS84ZGFhZjE3Ny01N2VhLTQ1NjYtOTMxYS1jOGJkZGQ0ZTIzOWQifQ==pearId=magic-pear-metadata-identifier" TargetMode="External"/><Relationship Id="rId4" Type="http://schemas.openxmlformats.org/officeDocument/2006/relationships/image" Target="../media/image17.png"/></Relationships>
</file>

<file path=ppt/slides/_rels/slide190.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Jyb3dzZXIgZGVmYXVsdCIsIkV4dGVybmFsIENTUyBmaWxlIiwiSW50ZXJuYWwgQ1NTIiwiSW5saW5lIENTUyJdfQ==pearId=magic-pear-shape-identifier" TargetMode="External"/><Relationship Id="rId2" Type="http://schemas.openxmlformats.org/officeDocument/2006/relationships/notesSlide" Target="../notesSlides/notesSlide190.xml"/><Relationship Id="rId1" Type="http://schemas.openxmlformats.org/officeDocument/2006/relationships/slideLayout" Target="../slideLayouts/slideLayout27.xml"/><Relationship Id="rId6" Type="http://schemas.openxmlformats.org/officeDocument/2006/relationships/image" Target="../media/image18.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QUmhmN0JNTmRTQW9ucW9XbHpqVXRZLUZRejFjZ1NVUV8wYUNlOGtiRTZJIiwiY29udGVudElkIjoiY3VzdG9tLXJlc3BvbnNlLW11bHRpcGxlQ2hvaWNlIiwic2xpZGVJZCI6Imc4NjRlM2NhNjJjXzBfNjQiLCJjb250ZW50SW5zdGFuY2VJZCI6IjFQUmhmN0JNTmRTQW9ucW9XbHpqVXRZLUZRejFjZ1NVUV8wYUNlOGtiRTZJL2M1ZTA2YmQ3LWYyMTQtNGMzMi1hZjk1LWQzOTJhNWUxNzVjZCJ9pearId=magic-pear-metadata-identifier" TargetMode="External"/><Relationship Id="rId4" Type="http://schemas.openxmlformats.org/officeDocument/2006/relationships/image" Target="../media/image41.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6.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8.xml"/></Relationships>
</file>

<file path=ppt/slides/_rels/slide19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94.xml"/><Relationship Id="rId1" Type="http://schemas.openxmlformats.org/officeDocument/2006/relationships/slideLayout" Target="../slideLayouts/slideLayout29.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8.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9.xml"/></Relationships>
</file>

<file path=ppt/slides/_rels/slide19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97.xml"/><Relationship Id="rId1" Type="http://schemas.openxmlformats.org/officeDocument/2006/relationships/slideLayout" Target="../slideLayouts/slideLayout29.xml"/></Relationships>
</file>

<file path=ppt/slides/_rels/slide19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98.xml"/><Relationship Id="rId1" Type="http://schemas.openxmlformats.org/officeDocument/2006/relationships/slideLayout" Target="../slideLayouts/slideLayout29.xml"/></Relationships>
</file>

<file path=ppt/slides/_rels/slide19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9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IzNzY1NzM3MjYxMjIzNTc3ODciLCJwcmVzZW50YXRpb25JZCI6IjFTajhWeGlrNGh6ckl6YjJmbk0yQlJLNDhrMTV4elpxUVZpZk13dWRhczRNIiwiY29udGVudElkIjoiY3VzdG9tLXJlc3BvbnNlLW11bHRpcGxlQ2hvaWNlIiwic2xpZGVJZCI6InAxMCIsImNvbnRlbnRJbnN0YW5jZUlkIjoiMVNqOFZ4aWs0aHpySXpiMmZuTTJCUks0OGsxNXh6WnFRVmlmTXd1ZGFzNE0vM2U0Y2ZkZjQtNWNhNy00MGNkLTgwNzQtZjkwZTZmZjRlYTA4In0=pearId=magic-pear-metadata-identifier"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0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00.xml"/><Relationship Id="rId1" Type="http://schemas.openxmlformats.org/officeDocument/2006/relationships/slideLayout" Target="../slideLayouts/slideLayout29.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8.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9.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6.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8.xml"/></Relationships>
</file>

<file path=ppt/slides/_rels/slide20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06.xml"/><Relationship Id="rId1" Type="http://schemas.openxmlformats.org/officeDocument/2006/relationships/slideLayout" Target="../slideLayouts/slideLayout29.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8.xml"/></Relationships>
</file>

<file path=ppt/slides/_rels/slide20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08.xml"/><Relationship Id="rId1" Type="http://schemas.openxmlformats.org/officeDocument/2006/relationships/slideLayout" Target="../slideLayouts/slideLayout29.xml"/></Relationships>
</file>

<file path=ppt/slides/_rels/slide20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9.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dontchangethislink.peardeckmagic.zone?eyJ0eXBlIjoiZ29vZ2xlLXNsaWRlcy1hZGRvbi1yZXNwb25zZS1mb290ZXIiLCJsYXN0RWRpdGVkQnkiOiIxMDIzNzY1NzM3MjYxMjIzNTc3ODciLCJwcmVzZW50YXRpb25JZCI6IjFTajhWeGlrNGh6ckl6YjJmbk0yQlJLNDhrMTV4elpxUVZpZk13dWRhczRNIiwiY29udGVudElkIjoiY3VzdG9tLXJlc3BvbnNlLW11bHRpcGxlQ2hvaWNlIiwic2xpZGVJZCI6InAxMCIsImNvbnRlbnRJbnN0YW5jZUlkIjoiMVNqOFZ4aWs0aHpySXpiMmZuTTJCUks0OGsxNXh6WnFRVmlmTXd1ZGFzNE0vM2U0Y2ZkZjQtNWNhNy00MGNkLTgwNzQtZjkwZTZmZjRlYTA4In0=pearId=magic-pear-metadata-identifier" TargetMode="Externa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8.xml"/></Relationships>
</file>

<file path=ppt/slides/_rels/slide21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11.xml"/><Relationship Id="rId1" Type="http://schemas.openxmlformats.org/officeDocument/2006/relationships/slideLayout" Target="../slideLayouts/slideLayout29.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8.xml"/></Relationships>
</file>

<file path=ppt/slides/_rels/slide21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13.xml"/><Relationship Id="rId1" Type="http://schemas.openxmlformats.org/officeDocument/2006/relationships/slideLayout" Target="../slideLayouts/slideLayout29.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9.xml"/></Relationships>
</file>

<file path=ppt/slides/_rels/slide21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15.xml"/><Relationship Id="rId1" Type="http://schemas.openxmlformats.org/officeDocument/2006/relationships/slideLayout" Target="../slideLayouts/slideLayout29.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6.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8.xml"/></Relationships>
</file>

<file path=ppt/slides/_rels/slide21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19.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9.xml"/></Relationships>
</file>

<file path=ppt/slides/_rels/slide2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21.xml"/><Relationship Id="rId1" Type="http://schemas.openxmlformats.org/officeDocument/2006/relationships/slideLayout" Target="../slideLayouts/slideLayout29.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8.xml"/></Relationships>
</file>

<file path=ppt/slides/_rels/slide22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23.xml"/><Relationship Id="rId1" Type="http://schemas.openxmlformats.org/officeDocument/2006/relationships/slideLayout" Target="../slideLayouts/slideLayout29.xml"/></Relationships>
</file>

<file path=ppt/slides/_rels/slide22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24.xml"/><Relationship Id="rId1" Type="http://schemas.openxmlformats.org/officeDocument/2006/relationships/slideLayout" Target="../slideLayouts/slideLayout29.xml"/></Relationships>
</file>

<file path=ppt/slides/_rels/slide22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25.xml"/><Relationship Id="rId1" Type="http://schemas.openxmlformats.org/officeDocument/2006/relationships/slideLayout" Target="../slideLayouts/slideLayout29.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8.xml"/></Relationships>
</file>

<file path=ppt/slides/_rels/slide22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27.xml"/><Relationship Id="rId1" Type="http://schemas.openxmlformats.org/officeDocument/2006/relationships/slideLayout" Target="../slideLayouts/slideLayout29.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8.xml"/></Relationships>
</file>

<file path=ppt/slides/_rels/slide22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29.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mbjlZOWRFdGw4YlY2cFBCQUNTU2p6cEhEcFpXOG9lajRZQzNHMF9OMkxJIiwiY29udGVudElkIjoiY3VzdG9tLXJlc3BvbnNlLW11bHRpcGxlQ2hvaWNlIiwic2xpZGVJZCI6Imc4NzNhYzY5NDM3XzBfNTkzIiwiY29udGVudEluc3RhbmNlSWQiOiIxZm45WTlkRXRsOGJWNnBQQkFDU1NqenBIRHBaVzhvZWo0WUMzRzBfTjJMSS83OGE0ZTY5OC05ZWYxLTQ4NGYtYTc3Ni1mMDQ2MzA3M2Y1ODIifQ==pearId=magic-pear-metadata-identifier" TargetMode="External"/><Relationship Id="rId4" Type="http://schemas.openxmlformats.org/officeDocument/2006/relationships/image" Target="../media/image17.pn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6.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7.xml"/></Relationships>
</file>

<file path=ppt/slides/_rels/slide23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32.xml"/><Relationship Id="rId1" Type="http://schemas.openxmlformats.org/officeDocument/2006/relationships/slideLayout" Target="../slideLayouts/slideLayout29.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9.xml"/></Relationships>
</file>

<file path=ppt/slides/_rels/slide23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34.xml"/><Relationship Id="rId1" Type="http://schemas.openxmlformats.org/officeDocument/2006/relationships/slideLayout" Target="../slideLayouts/slideLayout29.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8.xml"/></Relationships>
</file>

<file path=ppt/slides/_rels/slide23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36.xml"/><Relationship Id="rId1" Type="http://schemas.openxmlformats.org/officeDocument/2006/relationships/slideLayout" Target="../slideLayouts/slideLayout29.xml"/></Relationships>
</file>

<file path=ppt/slides/_rels/slide23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37.xml"/><Relationship Id="rId1" Type="http://schemas.openxmlformats.org/officeDocument/2006/relationships/slideLayout" Target="../slideLayouts/slideLayout29.xml"/></Relationships>
</file>

<file path=ppt/slides/_rels/slide23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38.xml"/><Relationship Id="rId1" Type="http://schemas.openxmlformats.org/officeDocument/2006/relationships/slideLayout" Target="../slideLayouts/slideLayout29.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info.cern.ch/hypertext/WWW/TheProject.html" TargetMode="External"/></Relationships>
</file>

<file path=ppt/slides/_rels/slide24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40.xml"/><Relationship Id="rId1" Type="http://schemas.openxmlformats.org/officeDocument/2006/relationships/slideLayout" Target="../slideLayouts/slideLayout29.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8.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9.xml"/></Relationships>
</file>

<file path=ppt/slides/_rels/slide24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43.xml"/><Relationship Id="rId1" Type="http://schemas.openxmlformats.org/officeDocument/2006/relationships/slideLayout" Target="../slideLayouts/slideLayout29.xml"/></Relationships>
</file>

<file path=ppt/slides/_rels/slide24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44.xml"/><Relationship Id="rId1" Type="http://schemas.openxmlformats.org/officeDocument/2006/relationships/slideLayout" Target="../slideLayouts/slideLayout29.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6.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7.xml"/></Relationships>
</file>

<file path=ppt/slides/_rels/slide247.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0ZW1wbGF0ZS1saWJyYXJ5IiwiY2xhc3NUaW1lIjoiYmVnaW5uaW5nIiwiY29udGVudElkIjoiaHR0cHM6Ly9kb2NzLmdvb2dsZS5jb20vcHJlc2VudGF0aW9uL2QvMWZUYlB4ZTN3ZzA1ekVDTE5MR0lxcm5MQUt4cWlUZGhlV2F4N1gyRC1mMVUvZWRpdCNzbGlkZT1pZC5nNWMyZTI1MTQ0M18wXzI0Iiwic2xpZGVJZCI6Imc1YzJlMjUxNDQzXzBfMjQiLCJwcmVzZW50YXRpb25JZCI6IjFmVGJQeGUzd2cwNXpFQ0xOTEdJcXJuTEFLeHFpVGRoZVdheDdYMkQtZjFVIiwidGVtcGxhdGVOYW1lIjoiV2FzIHRoZSBob21ld29yayBoYXJkIiwibGFzdEVkaXRlZEJ5IjoiMTE2NDk3Nzk5NjUwOTAxNjYzOTcyIiwiY29udGVudEluc3RhbmNlSWQiOiI0MmEzNTQ1MjY0YWM0OWYxYTg1ZDBlOWNmYjhlMzRmMiJ9pearId=magic-pear-metadata-identifier" TargetMode="External"/><Relationship Id="rId3" Type="http://schemas.openxmlformats.org/officeDocument/2006/relationships/image" Target="../media/image168.png"/><Relationship Id="rId7" Type="http://schemas.openxmlformats.org/officeDocument/2006/relationships/image" Target="../media/image171.png"/><Relationship Id="rId2" Type="http://schemas.openxmlformats.org/officeDocument/2006/relationships/notesSlide" Target="../notesSlides/notesSlide247.xml"/><Relationship Id="rId1" Type="http://schemas.openxmlformats.org/officeDocument/2006/relationships/slideLayout" Target="../slideLayouts/slideLayout29.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8.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50.xml"/><Relationship Id="rId1" Type="http://schemas.openxmlformats.org/officeDocument/2006/relationships/slideLayout" Target="../slideLayouts/slideLayout29.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8.xml"/></Relationships>
</file>

<file path=ppt/slides/_rels/slide25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52.xml"/><Relationship Id="rId1" Type="http://schemas.openxmlformats.org/officeDocument/2006/relationships/slideLayout" Target="../slideLayouts/slideLayout29.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8.xml"/></Relationships>
</file>

<file path=ppt/slides/_rels/slide25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54.xml"/><Relationship Id="rId1" Type="http://schemas.openxmlformats.org/officeDocument/2006/relationships/slideLayout" Target="../slideLayouts/slideLayout29.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8.xml"/></Relationships>
</file>

<file path=ppt/slides/_rels/slide25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56.xml"/><Relationship Id="rId1" Type="http://schemas.openxmlformats.org/officeDocument/2006/relationships/slideLayout" Target="../slideLayouts/slideLayout29.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8.xml"/></Relationships>
</file>

<file path=ppt/slides/_rels/slide25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58.xml"/><Relationship Id="rId1" Type="http://schemas.openxmlformats.org/officeDocument/2006/relationships/slideLayout" Target="../slideLayouts/slideLayout29.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60.xml"/><Relationship Id="rId1" Type="http://schemas.openxmlformats.org/officeDocument/2006/relationships/slideLayout" Target="../slideLayouts/slideLayout29.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8.xml"/></Relationships>
</file>

<file path=ppt/slides/_rels/slide26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62.xml"/><Relationship Id="rId1" Type="http://schemas.openxmlformats.org/officeDocument/2006/relationships/slideLayout" Target="../slideLayouts/slideLayout29.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8.xml"/></Relationships>
</file>

<file path=ppt/slides/_rels/slide26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64.xml"/><Relationship Id="rId1" Type="http://schemas.openxmlformats.org/officeDocument/2006/relationships/slideLayout" Target="../slideLayouts/slideLayout2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8.xml"/></Relationships>
</file>

<file path=ppt/slides/_rels/slide26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66.xml"/><Relationship Id="rId1" Type="http://schemas.openxmlformats.org/officeDocument/2006/relationships/slideLayout" Target="../slideLayouts/slideLayout29.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8.xml"/></Relationships>
</file>

<file path=ppt/slides/_rels/slide26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68.xml"/><Relationship Id="rId1" Type="http://schemas.openxmlformats.org/officeDocument/2006/relationships/slideLayout" Target="../slideLayouts/slideLayout29.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6.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8.xml"/></Relationships>
</file>

<file path=ppt/slides/_rels/slide2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72.xml"/><Relationship Id="rId1" Type="http://schemas.openxmlformats.org/officeDocument/2006/relationships/slideLayout" Target="../slideLayouts/slideLayout28.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8.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8.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8.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8.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8.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8.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8.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8.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8.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dontchangethislink.peardeckmagic.zone?eyJ0eXBlIjoiZ29vZ2xlLXNsaWRlcy1hZGRvbi1yZXNwb25zZS1mb290ZXIiLCJsYXN0RWRpdGVkQnkiOiIxMDkxOTU0NDUyMzc5ODQ4MDg5MjEiLCJwcmVzZW50YXRpb25JZCI6IjFmbjlZOWRFdGw4YlY2cFBCQUNTU2p6cEhEcFpXOG9lajRZQzNHMF9OMkxJIiwiY29udGVudElkIjoiY3VzdG9tLXJlc3BvbnNlLW11bHRpcGxlQ2hvaWNlIiwic2xpZGVJZCI6Imc4ODE5OThlNWVmXzBfNTUiLCJjb250ZW50SW5zdGFuY2VJZCI6IjFmbjlZOWRFdGw4YlY2cFBCQUNTU2p6cEhEcFpXOG9lajRZQzNHMF9OMkxJLzg2YmEzMjNiLTRkZTItNDkwNi05NDYzLTBmMjg5MTA4ZDYyNSJ9pearId=magic-pear-metadata-identifier" TargetMode="External"/><Relationship Id="rId5" Type="http://schemas.openxmlformats.org/officeDocument/2006/relationships/image" Target="../media/image41.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jxkb2N0eXBlPiIsIjxodG1sPiIsIjxoZWFkPiIsIjxib2R5PiIsIjx0aXRsZT4iXX0=pearId=magic-pear-shape-identifier"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7"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7.xml"/><Relationship Id="rId6" Type="http://schemas.openxmlformats.org/officeDocument/2006/relationships/image" Target="../media/image45.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zelFIb3ZTOEhYaE85bFpGc29IZXc4UWV2QjlYTFJLbmFSOXJSeGFQRGRFIiwiY29udGVudElkIjoiY3VzdG9tLXJlc3BvbnNlLW11bHRpcGxlQ2hvaWNlIiwic2xpZGVJZCI6Imc4NzY1NjAxNDdkXzBfMjI1IiwiY29udGVudEluc3RhbmNlSWQiOiIxc3pRSG92UzhIWGhPOWxaRnNvSGV3OFFldkI5WExSS25hUjlyUnhhUERkRS85MmE2ODVjYy1mNTM5LTRiMTAtODQ1MS0xMmUzYjM2M2IzYzMifQ==pearId=magic-pear-metadata-identifier" TargetMode="Externa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48.jp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hyperlink" Target="http://dontchangethislink.peardeckmagic.zone?eyJ0eXBlIjoiZ29vZ2xlLXNsaWRlcy1hZGRvbi1yZXNwb25zZS1mb290ZXIiLCJsYXN0RWRpdGVkQnkiOiIxMDkxOTU0NDUyMzc5ODQ4MDg5MjEiLCJwcmVzZW50YXRpb25JZCI6IjFzelFIb3ZTOEhYaE85bFpGc29IZXc4UWV2QjlYTFJLbmFSOXJSeGFQRGRFIiwiY29udGVudElkIjoiY3VzdG9tLXJlc3BvbnNlLWZyZWVSZXNwb25zZS10ZXh0Iiwic2xpZGVJZCI6Imc4ODFjY2VmYjg5XzFfMCIsImNvbnRlbnRJbnN0YW5jZUlkIjoiMXN6UUhvdlM4SFhoTzlsWkZzb0hldzhRZXZCOVhMUktuYVI5clJ4YVBEZEUvZDdmZTAyMWUtM2I4Ny00ZDk0LWIxZDctNDgzZjA1MmYxYTYyIn0=pearId=magic-pear-metadata-identifier" TargetMode="External"/><Relationship Id="rId5" Type="http://schemas.openxmlformats.org/officeDocument/2006/relationships/image" Target="../media/image53.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7"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17.xml"/><Relationship Id="rId6" Type="http://schemas.openxmlformats.org/officeDocument/2006/relationships/image" Target="../media/image45.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zelFIb3ZTOEhYaE85bFpGc29IZXc4UWV2QjlYTFJLbmFSOXJSeGFQRGRFIiwiY29udGVudElkIjoiY3VzdG9tLXJlc3BvbnNlLW11bHRpcGxlQ2hvaWNlIiwic2xpZGVJZCI6Imc4NzY1NjAxNDdkXzBfMjI1IiwiY29udGVudEluc3RhbmNlSWQiOiIxc3pRSG92UzhIWGhPOWxaRnNvSGV3OFFldkI5WExSS25hUjlyUnhhUERkRS85MmE2ODVjYy1mNTM5LTRiMTAtODQ1MS0xMmUzYjM2M2IzYzMifQ==pearId=magic-pear-metadata-identifier" TargetMode="External"/><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zelFIb3ZTOEhYaE85bFpGc29IZXc4UWV2QjlYTFJLbmFSOXJSeGFQRGRFIiwiY29udGVudElkIjoiY3VzdG9tLXJlc3BvbnNlLWZyZWVSZXNwb25zZS10ZXh0Iiwic2xpZGVJZCI6Imc4ODFjY2VmYjg5XzFfMCIsImNvbnRlbnRJbnN0YW5jZUlkIjoiMXN6UUhvdlM4SFhoTzlsWkZzb0hldzhRZXZCOVhMUktuYVI5clJ4YVBEZEUvZDdmZTAyMWUtM2I4Ny00ZDk0LWIxZDctNDgzZjA1MmYxYTYyIn0=pearId=magic-pear-metadata-identifier" TargetMode="Externa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7"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17.xml"/><Relationship Id="rId6" Type="http://schemas.openxmlformats.org/officeDocument/2006/relationships/image" Target="../media/image45.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zelFIb3ZTOEhYaE85bFpGc29IZXc4UWV2QjlYTFJLbmFSOXJSeGFQRGRFIiwiY29udGVudElkIjoiY3VzdG9tLXJlc3BvbnNlLW11bHRpcGxlQ2hvaWNlIiwic2xpZGVJZCI6Imc4NzY1NjAxNDdkXzBfMjI1IiwiY29udGVudEluc3RhbmNlSWQiOiIxc3pRSG92UzhIWGhPOWxaRnNvSGV3OFFldkI5WExSS25hUjlyUnhhUERkRS85MmE2ODVjYy1mNTM5LTRiMTAtODQ1MS0xMmUzYjM2M2IzYzMifQ==pearId=magic-pear-metadata-identifier" TargetMode="External"/><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MwIiwic2xpZGVJZCI6Imc1YzJlMmVkYWMyXzBfMzAiLCJwcmVzZW50YXRpb25JZCI6IjFua2VEeGhoTEpNUVJ6ZGJMZlAxWUdaTXlYV3ZGbEg2emxSbElmNmhGZ1VrIiwidGVtcGxhdGVOYW1lIjoiSXMgdGhpcyBzdGF0ZW1lbnQgdHJ1ZSBvciBmYWxzZSIsImxhc3RFZGl0ZWRCeSI6IjExNjUxOTM2NDg2ODIyMjc2NjUwMSIsImNvbnRlbnRJbnN0YW5jZUlkIjoiMTY1ZjU4ZjA4ZmZkNDBkYjg5NDA3OGM1MmM4YjM4NmUifQ==pearId=magic-pear-metadata-identifier" TargetMode="External"/><Relationship Id="rId2" Type="http://schemas.openxmlformats.org/officeDocument/2006/relationships/notesSlide" Target="../notesSlides/notesSlide62.xml"/><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hyperlink" Target="http://dontchangethislink.peardeckmagic.zone?eyJ0eXBlIjoibXVsdGlwbGVDaG9pY2UiLCJkcmFnZ2FibGVzIjpbeyJpZCI6ImRyYWdnYWJsZTAiLCJ0eXBlIjoiaWNvbiIsImljb24iOnsiaWQiOiJvYmplY3QtcGVhciJ9LCJjb2xvciI6IiM0MUJERUIifV0sImRyYWdnYWJsZVNpemUiOiIxMi45IiwiZW1iZWRkYWJsZVVybCI6Imh0dHBzOi8vIiwiYW5zd2VycyI6WyJUcnVlIiwiRmFsc2UiXX0=pearId=magic-pear-shape-identifier" TargetMode="External"/><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9.xml"/><Relationship Id="rId4" Type="http://schemas.openxmlformats.org/officeDocument/2006/relationships/image" Target="../media/image7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4.xml"/><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jxicj4iLCI8aHI+IiwiPHA+IiwiPGg+Il19pearId=magic-pear-shape-identifier" TargetMode="External"/><Relationship Id="rId2" Type="http://schemas.openxmlformats.org/officeDocument/2006/relationships/notesSlide" Target="../notesSlides/notesSlide75.xml"/><Relationship Id="rId1" Type="http://schemas.openxmlformats.org/officeDocument/2006/relationships/slideLayout" Target="../slideLayouts/slideLayout9.xml"/><Relationship Id="rId5" Type="http://schemas.openxmlformats.org/officeDocument/2006/relationships/hyperlink" Target="http://dontchangethislink.peardeckmagic.zone?eyJ0eXBlIjoiZ29vZ2xlLXNsaWRlcy1hZGRvbi1yZXNwb25zZS1mb290ZXIiLCJsYXN0RWRpdGVkQnkiOiIxMDkxOTU0NDUyMzc5ODQ4MDg5MjEiLCJwcmVzZW50YXRpb25JZCI6IjF6OHc4WFpCcTkyT01jMVRyZ25yYU5GMjNQcUlPNDlTRGJfU014YWpWUmtNIiwiY29udGVudElkIjoiY3VzdG9tLXJlc3BvbnNlLW11bHRpcGxlQ2hvaWNlIiwic2xpZGVJZCI6Imc4NWQzZjIxZGZhXzBfNjEiLCJjb250ZW50SW5zdGFuY2VJZCI6IjF6OHc4WFpCcTkyT01jMVRyZ25yYU5GMjNQcUlPNDlTRGJfU014YWpWUmtNL2VlMTQ0YTA2LWI1ZGQtNGNiZC1hNTc4LTVhYzFmMGM4OGIyNiJ9pearId=magic-pear-metadata-identifier" TargetMode="External"/><Relationship Id="rId4" Type="http://schemas.openxmlformats.org/officeDocument/2006/relationships/image" Target="../media/image1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7.xml"/><Relationship Id="rId1" Type="http://schemas.openxmlformats.org/officeDocument/2006/relationships/slideLayout" Target="../slideLayouts/slideLayout9.xml"/><Relationship Id="rId4" Type="http://schemas.openxmlformats.org/officeDocument/2006/relationships/image" Target="../media/image76.png"/></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9.xml"/><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9.xml"/><Relationship Id="rId1" Type="http://schemas.openxmlformats.org/officeDocument/2006/relationships/slideLayout" Target="../slideLayouts/slideLayout10.xml"/><Relationship Id="rId6" Type="http://schemas.openxmlformats.org/officeDocument/2006/relationships/hyperlink" Target="http://dontchangethislink.peardeckmagic.zone?eyJ0eXBlIjoiZ29vZ2xlLXNsaWRlcy1hZGRvbi1yZXNwb25zZS1mb290ZXIiLCJsYXN0RWRpdGVkQnkiOiIxMDkxOTU0NDUyMzc5ODQ4MDg5MjEiLCJwcmVzZW50YXRpb25JZCI6IjF6OHc4WFpCcTkyT01jMVRyZ25yYU5GMjNQcUlPNDlTRGJfU014YWpWUmtNIiwiY29udGVudElkIjoiY3VzdG9tLXJlc3BvbnNlLW11bHRpcGxlQ2hvaWNlIiwic2xpZGVJZCI6Imc4NWQzZjIxZGZhXzBfNzciLCJjb250ZW50SW5zdGFuY2VJZCI6IjF6OHc4WFpCcTkyT01jMVRyZ25yYU5GMjNQcUlPNDlTRGJfU014YWpWUmtNLzg5MGI3Zjc2LTFmMWEtNDNjNC04MTVjLWQ2MWJhMDQ4ZGY3NSJ9pearId=magic-pear-metadata-identifier" TargetMode="External"/><Relationship Id="rId5" Type="http://schemas.openxmlformats.org/officeDocument/2006/relationships/image" Target="../media/image41.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5PIiwiSGVhZGluZ3MiLCI8cD4iLCI8aHI+IiwiPGJyPiIsIkNvbW1lbnRzIl19pearId=magic-pear-shape-identifie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80.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6OHc4WFpCcTkyT01jMVRyZ25yYU5GMjNQcUlPNDlTRGJfU014YWpWUmtNIiwiY29udGVudElkIjoiY3VzdG9tLXJlc3BvbnNlLWZyZWVSZXNwb25zZS10ZXh0Iiwic2xpZGVJZCI6Imc4NWQzZjIxZGZhXzBfNzAiLCJjb250ZW50SW5zdGFuY2VJZCI6IjF6OHc4WFpCcTkyT01jMVRyZ25yYU5GMjNQcUlPNDlTRGJfU014YWpWUmtNL2NjODg2ZjFhLTA3NTAtNGY2OC05YjI4LTdjYjA2NTE3MDBmZSJ9pearId=magic-pear-metadata-identifier" TargetMode="Externa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82.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hyperlink" Target="http://dontchangethislink.peardeckmagic.zone?eyJ0eXBlIjoiZ29vZ2xlLXNsaWRlcy1hZGRvbi1yZXNwb25zZS1mb290ZXIiLCJsYXN0RWRpdGVkQnkiOiIxMDIzNzY1NzM3MjYxMjIzNTc3ODciLCJwcmVzZW50YXRpb25JZCI6IjFTajhWeGlrNGh6ckl6YjJmbk0yQlJLNDhrMTV4elpxUVZpZk13dWRhczRNIiwiY29udGVudElkIjoiY3VzdG9tLXJlc3BvbnNlLWZyZWVSZXNwb25zZS10ZXh0Iiwic2xpZGVJZCI6InA5IiwiY29udGVudEluc3RhbmNlSWQiOiIxU2o4VnhpazRoenJJemIyZm5NMkJSSzQ4azE1eHpacVFWaWZNd3VkYXM0TS81MTQ5ZDAxOS0wYzc3LTQ5MmMtYjIxNi0yNTc1NzQ5ZjEzYWIifQ==pearId=magic-pear-metadata-identifier" TargetMode="External"/><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5.xml"/><Relationship Id="rId1" Type="http://schemas.openxmlformats.org/officeDocument/2006/relationships/slideLayout" Target="../slideLayouts/slideLayout9.xml"/><Relationship Id="rId4" Type="http://schemas.openxmlformats.org/officeDocument/2006/relationships/image" Target="../media/image82.png"/></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1.xml"/><Relationship Id="rId1" Type="http://schemas.openxmlformats.org/officeDocument/2006/relationships/slideLayout" Target="../slideLayouts/slideLayout9.xml"/><Relationship Id="rId4" Type="http://schemas.openxmlformats.org/officeDocument/2006/relationships/hyperlink" Target="https://en.wikipedia.org/wiki/Superior_letter"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2.xml"/><Relationship Id="rId1" Type="http://schemas.openxmlformats.org/officeDocument/2006/relationships/slideLayout" Target="../slideLayouts/slideLayout9.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7.xml"/><Relationship Id="rId1" Type="http://schemas.openxmlformats.org/officeDocument/2006/relationships/slideLayout" Target="../slideLayouts/slideLayout9.xml"/><Relationship Id="rId6" Type="http://schemas.openxmlformats.org/officeDocument/2006/relationships/hyperlink" Target="http://dontchangethislink.peardeckmagic.zone?eyJ0eXBlIjoiZ29vZ2xlLXNsaWRlcy1hZGRvbi1yZXNwb25zZS1mb290ZXIiLCJsYXN0RWRpdGVkQnkiOiIxMDkxOTU0NDUyMzc5ODQ4MDg5MjEiLCJwcmVzZW50YXRpb25JZCI6IjFsWFdnVDdHQi1NNjgxSkRaQzBDdEFhVVVvVVltLWRDdElmeGYwWVJYUXcwIiwiY29udGVudElkIjoiY3VzdG9tLXJlc3BvbnNlLW11bHRpcGxlQ2hvaWNlIiwic2xpZGVJZCI6Imc4NjRmYmMwODVmXzBfODQwIiwiY29udGVudEluc3RhbmNlSWQiOiIxbFhXZ1Q3R0ItTTY4MUpEWkMwQ3RBYVVVb1VZbS1kQ3RJZnhmMFlSWFF3MC8wODQ1NDA0YS03Y2EyLTQ4ZjItYWU2NS1mODZhZjUyMDE2YjEifQ==pearId=magic-pear-metadata-identifier" TargetMode="External"/><Relationship Id="rId5" Type="http://schemas.openxmlformats.org/officeDocument/2006/relationships/image" Target="../media/image41.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jEiLCIyIiwiMyIsIjQiLCI1Il19pearId=magic-pear-shape-identifier"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grpSp>
        <p:nvGrpSpPr>
          <p:cNvPr id="165" name="Google Shape;165;p35"/>
          <p:cNvGrpSpPr/>
          <p:nvPr/>
        </p:nvGrpSpPr>
        <p:grpSpPr>
          <a:xfrm>
            <a:off x="6236202" y="668001"/>
            <a:ext cx="3841143" cy="3893303"/>
            <a:chOff x="5122427" y="668001"/>
            <a:chExt cx="3841143" cy="3893303"/>
          </a:xfrm>
        </p:grpSpPr>
        <p:grpSp>
          <p:nvGrpSpPr>
            <p:cNvPr id="166" name="Google Shape;166;p35"/>
            <p:cNvGrpSpPr/>
            <p:nvPr/>
          </p:nvGrpSpPr>
          <p:grpSpPr>
            <a:xfrm>
              <a:off x="5144045" y="893590"/>
              <a:ext cx="2833667" cy="2964311"/>
              <a:chOff x="3860721" y="1330073"/>
              <a:chExt cx="3544299" cy="3707706"/>
            </a:xfrm>
          </p:grpSpPr>
          <p:sp>
            <p:nvSpPr>
              <p:cNvPr id="167" name="Google Shape;167;p35"/>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35"/>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35"/>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35"/>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35"/>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35"/>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35"/>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35"/>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35"/>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35"/>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35"/>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35"/>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35"/>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35"/>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35"/>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35"/>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35"/>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35"/>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35"/>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35"/>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35"/>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35"/>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35"/>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35"/>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35"/>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35"/>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35"/>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35"/>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35"/>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35"/>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35"/>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35"/>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35"/>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35"/>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35"/>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35"/>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35"/>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35"/>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35"/>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35"/>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35"/>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35"/>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35"/>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35"/>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35"/>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35"/>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35"/>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35"/>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35"/>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35"/>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35"/>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35"/>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35"/>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35"/>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35"/>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35"/>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35"/>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35"/>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35"/>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35"/>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35"/>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35"/>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35"/>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35"/>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35"/>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35"/>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35"/>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35"/>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35"/>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 name="Google Shape;236;p35"/>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 name="Google Shape;237;p35"/>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35"/>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35"/>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35"/>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35"/>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35"/>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35"/>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35"/>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35"/>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35"/>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35"/>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35"/>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35"/>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35"/>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35"/>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35"/>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35"/>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p35"/>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255;p35"/>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35"/>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35"/>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35"/>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35"/>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35"/>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35"/>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35"/>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35"/>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35"/>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35"/>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35"/>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35"/>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35"/>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35"/>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35"/>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35"/>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35"/>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35"/>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74" name="Google Shape;274;p35"/>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35"/>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35"/>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35"/>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35"/>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35"/>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35"/>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35"/>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35"/>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35"/>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p35"/>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35"/>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 name="Google Shape;286;p35"/>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35"/>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35"/>
            <p:cNvSpPr/>
            <p:nvPr/>
          </p:nvSpPr>
          <p:spPr>
            <a:xfrm>
              <a:off x="6687910" y="670084"/>
              <a:ext cx="164002" cy="23977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p35"/>
            <p:cNvSpPr/>
            <p:nvPr/>
          </p:nvSpPr>
          <p:spPr>
            <a:xfrm>
              <a:off x="6700339" y="668001"/>
              <a:ext cx="78555" cy="96805"/>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35"/>
            <p:cNvSpPr/>
            <p:nvPr/>
          </p:nvSpPr>
          <p:spPr>
            <a:xfrm>
              <a:off x="6715688" y="773039"/>
              <a:ext cx="96898" cy="108448"/>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p35"/>
            <p:cNvSpPr/>
            <p:nvPr/>
          </p:nvSpPr>
          <p:spPr>
            <a:xfrm>
              <a:off x="6550295" y="816287"/>
              <a:ext cx="182863" cy="260314"/>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p35"/>
            <p:cNvSpPr/>
            <p:nvPr/>
          </p:nvSpPr>
          <p:spPr>
            <a:xfrm>
              <a:off x="6687493" y="808527"/>
              <a:ext cx="141254" cy="186323"/>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35"/>
            <p:cNvSpPr/>
            <p:nvPr/>
          </p:nvSpPr>
          <p:spPr>
            <a:xfrm>
              <a:off x="6712641" y="675415"/>
              <a:ext cx="103914" cy="12801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35"/>
            <p:cNvSpPr/>
            <p:nvPr/>
          </p:nvSpPr>
          <p:spPr>
            <a:xfrm>
              <a:off x="6716857" y="674913"/>
              <a:ext cx="104325" cy="98187"/>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35"/>
            <p:cNvSpPr/>
            <p:nvPr/>
          </p:nvSpPr>
          <p:spPr>
            <a:xfrm>
              <a:off x="6591681" y="1319278"/>
              <a:ext cx="82039" cy="62578"/>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35"/>
            <p:cNvSpPr/>
            <p:nvPr/>
          </p:nvSpPr>
          <p:spPr>
            <a:xfrm>
              <a:off x="6592043" y="1339232"/>
              <a:ext cx="81667" cy="42638"/>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p35"/>
            <p:cNvSpPr/>
            <p:nvPr/>
          </p:nvSpPr>
          <p:spPr>
            <a:xfrm>
              <a:off x="6550653" y="1292322"/>
              <a:ext cx="75096" cy="58175"/>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35"/>
            <p:cNvSpPr/>
            <p:nvPr/>
          </p:nvSpPr>
          <p:spPr>
            <a:xfrm>
              <a:off x="6550998" y="1311512"/>
              <a:ext cx="74798" cy="3904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35"/>
            <p:cNvSpPr/>
            <p:nvPr/>
          </p:nvSpPr>
          <p:spPr>
            <a:xfrm>
              <a:off x="6578488" y="992358"/>
              <a:ext cx="178821" cy="308422"/>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35"/>
            <p:cNvSpPr/>
            <p:nvPr/>
          </p:nvSpPr>
          <p:spPr>
            <a:xfrm>
              <a:off x="6627226" y="992967"/>
              <a:ext cx="178028" cy="333954"/>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35"/>
            <p:cNvSpPr/>
            <p:nvPr/>
          </p:nvSpPr>
          <p:spPr>
            <a:xfrm>
              <a:off x="6560953" y="971949"/>
              <a:ext cx="266226" cy="245057"/>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35"/>
            <p:cNvSpPr/>
            <p:nvPr/>
          </p:nvSpPr>
          <p:spPr>
            <a:xfrm>
              <a:off x="6774876" y="827227"/>
              <a:ext cx="92521" cy="324362"/>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35"/>
            <p:cNvSpPr/>
            <p:nvPr/>
          </p:nvSpPr>
          <p:spPr>
            <a:xfrm>
              <a:off x="6792998" y="823141"/>
              <a:ext cx="55942" cy="71147"/>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35"/>
            <p:cNvSpPr/>
            <p:nvPr/>
          </p:nvSpPr>
          <p:spPr>
            <a:xfrm>
              <a:off x="6683350" y="808424"/>
              <a:ext cx="47853" cy="5024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05" name="Google Shape;305;p35"/>
            <p:cNvGrpSpPr/>
            <p:nvPr/>
          </p:nvGrpSpPr>
          <p:grpSpPr>
            <a:xfrm flipH="1">
              <a:off x="5678143" y="1227582"/>
              <a:ext cx="345795" cy="1043508"/>
              <a:chOff x="5678143" y="1151382"/>
              <a:chExt cx="345795" cy="1043508"/>
            </a:xfrm>
          </p:grpSpPr>
          <p:sp>
            <p:nvSpPr>
              <p:cNvPr id="306" name="Google Shape;306;p35"/>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35"/>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35"/>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35"/>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35"/>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35"/>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35"/>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35"/>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35"/>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35"/>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35"/>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35"/>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318;p35"/>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p35"/>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35"/>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35"/>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p35"/>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23" name="Google Shape;323;p35"/>
            <p:cNvGrpSpPr/>
            <p:nvPr/>
          </p:nvGrpSpPr>
          <p:grpSpPr>
            <a:xfrm>
              <a:off x="5122427" y="3292365"/>
              <a:ext cx="823270" cy="1268939"/>
              <a:chOff x="5490177" y="3555452"/>
              <a:chExt cx="823270" cy="1268939"/>
            </a:xfrm>
          </p:grpSpPr>
          <p:sp>
            <p:nvSpPr>
              <p:cNvPr id="324" name="Google Shape;324;p35"/>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35"/>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35"/>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35"/>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 name="Google Shape;328;p35"/>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 name="Google Shape;329;p35"/>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35"/>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35"/>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35"/>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35"/>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 name="Google Shape;334;p35"/>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35"/>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 name="Google Shape;336;p35"/>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 name="Google Shape;337;p35"/>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35"/>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p35"/>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p35"/>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p35"/>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35"/>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35"/>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35"/>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35"/>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35"/>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p35"/>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p35"/>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p35"/>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p35"/>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p35"/>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p35"/>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p35"/>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35"/>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55" name="Google Shape;355;p35"/>
            <p:cNvSpPr/>
            <p:nvPr/>
          </p:nvSpPr>
          <p:spPr>
            <a:xfrm>
              <a:off x="7297552" y="1119942"/>
              <a:ext cx="135694" cy="266572"/>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35"/>
            <p:cNvSpPr/>
            <p:nvPr/>
          </p:nvSpPr>
          <p:spPr>
            <a:xfrm>
              <a:off x="7309787" y="1745656"/>
              <a:ext cx="93354" cy="72328"/>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35"/>
            <p:cNvSpPr/>
            <p:nvPr/>
          </p:nvSpPr>
          <p:spPr>
            <a:xfrm>
              <a:off x="7310617" y="1769417"/>
              <a:ext cx="92957" cy="4848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35"/>
            <p:cNvSpPr/>
            <p:nvPr/>
          </p:nvSpPr>
          <p:spPr>
            <a:xfrm>
              <a:off x="7197828" y="1680648"/>
              <a:ext cx="93332" cy="69654"/>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35"/>
            <p:cNvSpPr/>
            <p:nvPr/>
          </p:nvSpPr>
          <p:spPr>
            <a:xfrm>
              <a:off x="7198064" y="1702707"/>
              <a:ext cx="92908" cy="4848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35"/>
            <p:cNvSpPr/>
            <p:nvPr/>
          </p:nvSpPr>
          <p:spPr>
            <a:xfrm>
              <a:off x="7221254" y="1360384"/>
              <a:ext cx="326905" cy="395190"/>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35"/>
            <p:cNvSpPr/>
            <p:nvPr/>
          </p:nvSpPr>
          <p:spPr>
            <a:xfrm>
              <a:off x="7417903" y="1095544"/>
              <a:ext cx="102845" cy="100060"/>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35"/>
            <p:cNvSpPr/>
            <p:nvPr/>
          </p:nvSpPr>
          <p:spPr>
            <a:xfrm>
              <a:off x="7381720" y="1109556"/>
              <a:ext cx="166879" cy="325717"/>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 name="Google Shape;363;p35"/>
            <p:cNvSpPr/>
            <p:nvPr/>
          </p:nvSpPr>
          <p:spPr>
            <a:xfrm>
              <a:off x="7413797" y="991818"/>
              <a:ext cx="110830" cy="134949"/>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 name="Google Shape;364;p35"/>
            <p:cNvSpPr/>
            <p:nvPr/>
          </p:nvSpPr>
          <p:spPr>
            <a:xfrm>
              <a:off x="7417935" y="980032"/>
              <a:ext cx="116959" cy="115584"/>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35"/>
            <p:cNvSpPr/>
            <p:nvPr/>
          </p:nvSpPr>
          <p:spPr>
            <a:xfrm>
              <a:off x="7364000" y="1109861"/>
              <a:ext cx="53873" cy="78410"/>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35"/>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35"/>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35"/>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 name="Google Shape;369;p35"/>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35"/>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1" name="Google Shape;371;p35"/>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35"/>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3" name="Google Shape;373;p35"/>
            <p:cNvSpPr/>
            <p:nvPr/>
          </p:nvSpPr>
          <p:spPr>
            <a:xfrm rot="-1800688">
              <a:off x="7461681" y="3958752"/>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 name="Google Shape;374;p35"/>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 name="Google Shape;375;p35"/>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6" name="Google Shape;376;p35"/>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 name="Google Shape;377;p35"/>
            <p:cNvSpPr/>
            <p:nvPr/>
          </p:nvSpPr>
          <p:spPr>
            <a:xfrm rot="-1800688">
              <a:off x="7461681" y="3958752"/>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 name="Google Shape;378;p35"/>
            <p:cNvSpPr/>
            <p:nvPr/>
          </p:nvSpPr>
          <p:spPr>
            <a:xfrm>
              <a:off x="8113340" y="4275363"/>
              <a:ext cx="345795" cy="199644"/>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 name="Google Shape;379;p35"/>
            <p:cNvSpPr/>
            <p:nvPr/>
          </p:nvSpPr>
          <p:spPr>
            <a:xfrm>
              <a:off x="8345604" y="3658605"/>
              <a:ext cx="79290" cy="172593"/>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 name="Google Shape;380;p35"/>
            <p:cNvSpPr/>
            <p:nvPr/>
          </p:nvSpPr>
          <p:spPr>
            <a:xfrm>
              <a:off x="8356722" y="3587657"/>
              <a:ext cx="56997" cy="109672"/>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 name="Google Shape;381;p35"/>
            <p:cNvSpPr/>
            <p:nvPr/>
          </p:nvSpPr>
          <p:spPr>
            <a:xfrm>
              <a:off x="8165307" y="4346248"/>
              <a:ext cx="122958" cy="68962"/>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 name="Google Shape;382;p35"/>
            <p:cNvSpPr/>
            <p:nvPr/>
          </p:nvSpPr>
          <p:spPr>
            <a:xfrm>
              <a:off x="8165313" y="4357988"/>
              <a:ext cx="120890" cy="57443"/>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3" name="Google Shape;383;p35"/>
            <p:cNvSpPr/>
            <p:nvPr/>
          </p:nvSpPr>
          <p:spPr>
            <a:xfrm>
              <a:off x="8255166" y="4305930"/>
              <a:ext cx="122958" cy="68996"/>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 name="Google Shape;384;p35"/>
            <p:cNvSpPr/>
            <p:nvPr/>
          </p:nvSpPr>
          <p:spPr>
            <a:xfrm>
              <a:off x="8255174" y="4317703"/>
              <a:ext cx="120890" cy="57443"/>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 name="Google Shape;385;p35"/>
            <p:cNvSpPr/>
            <p:nvPr/>
          </p:nvSpPr>
          <p:spPr>
            <a:xfrm>
              <a:off x="8198325" y="3858200"/>
              <a:ext cx="179790" cy="507530"/>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 name="Google Shape;386;p35"/>
            <p:cNvSpPr/>
            <p:nvPr/>
          </p:nvSpPr>
          <p:spPr>
            <a:xfrm>
              <a:off x="8224549" y="3442293"/>
              <a:ext cx="130498" cy="208861"/>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 name="Google Shape;387;p35"/>
            <p:cNvSpPr/>
            <p:nvPr/>
          </p:nvSpPr>
          <p:spPr>
            <a:xfrm>
              <a:off x="8197056" y="3589895"/>
              <a:ext cx="200686" cy="332311"/>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8" name="Google Shape;388;p35"/>
            <p:cNvSpPr/>
            <p:nvPr/>
          </p:nvSpPr>
          <p:spPr>
            <a:xfrm>
              <a:off x="8000839" y="3631642"/>
              <a:ext cx="254803" cy="198498"/>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9" name="Google Shape;389;p35"/>
            <p:cNvSpPr/>
            <p:nvPr/>
          </p:nvSpPr>
          <p:spPr>
            <a:xfrm>
              <a:off x="8187055" y="3627341"/>
              <a:ext cx="77533" cy="113490"/>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0" name="Google Shape;390;p35"/>
            <p:cNvSpPr/>
            <p:nvPr/>
          </p:nvSpPr>
          <p:spPr>
            <a:xfrm>
              <a:off x="8224358" y="3433131"/>
              <a:ext cx="126514" cy="139443"/>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91" name="Google Shape;391;p35"/>
            <p:cNvGrpSpPr/>
            <p:nvPr/>
          </p:nvGrpSpPr>
          <p:grpSpPr>
            <a:xfrm>
              <a:off x="6544660" y="927098"/>
              <a:ext cx="264549" cy="200503"/>
              <a:chOff x="6621095" y="1452181"/>
              <a:chExt cx="330893" cy="250785"/>
            </a:xfrm>
          </p:grpSpPr>
          <p:sp>
            <p:nvSpPr>
              <p:cNvPr id="392" name="Google Shape;392;p35"/>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 name="Google Shape;393;p35"/>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4" name="Google Shape;394;p35"/>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5" name="Google Shape;395;p35"/>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 name="Google Shape;396;p35"/>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97" name="Google Shape;397;p35"/>
            <p:cNvGrpSpPr/>
            <p:nvPr/>
          </p:nvGrpSpPr>
          <p:grpSpPr>
            <a:xfrm>
              <a:off x="7210339" y="1314222"/>
              <a:ext cx="264549" cy="200503"/>
              <a:chOff x="6621095" y="1452181"/>
              <a:chExt cx="330893" cy="250785"/>
            </a:xfrm>
          </p:grpSpPr>
          <p:sp>
            <p:nvSpPr>
              <p:cNvPr id="398" name="Google Shape;398;p35"/>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9" name="Google Shape;399;p35"/>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 name="Google Shape;400;p35"/>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1" name="Google Shape;401;p35"/>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2" name="Google Shape;402;p35"/>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03" name="Google Shape;403;p35"/>
            <p:cNvSpPr/>
            <p:nvPr/>
          </p:nvSpPr>
          <p:spPr>
            <a:xfrm>
              <a:off x="7451033" y="1163186"/>
              <a:ext cx="126359" cy="353331"/>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4" name="Google Shape;404;p35"/>
            <p:cNvSpPr/>
            <p:nvPr/>
          </p:nvSpPr>
          <p:spPr>
            <a:xfrm>
              <a:off x="7509451" y="1160411"/>
              <a:ext cx="72770" cy="98686"/>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05" name="Google Shape;405;p35"/>
            <p:cNvGrpSpPr/>
            <p:nvPr/>
          </p:nvGrpSpPr>
          <p:grpSpPr>
            <a:xfrm flipH="1">
              <a:off x="8183210" y="2407472"/>
              <a:ext cx="780359" cy="1195999"/>
              <a:chOff x="3975528" y="3303922"/>
              <a:chExt cx="780359" cy="1195999"/>
            </a:xfrm>
          </p:grpSpPr>
          <p:sp>
            <p:nvSpPr>
              <p:cNvPr id="406" name="Google Shape;406;p35"/>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7" name="Google Shape;407;p35"/>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 name="Google Shape;408;p35"/>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9" name="Google Shape;409;p35"/>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0" name="Google Shape;410;p35"/>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1" name="Google Shape;411;p35"/>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2" name="Google Shape;412;p35"/>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3" name="Google Shape;413;p35"/>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4" name="Google Shape;414;p35"/>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5" name="Google Shape;415;p35"/>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6" name="Google Shape;416;p35"/>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7" name="Google Shape;417;p35"/>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8" name="Google Shape;418;p35"/>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9" name="Google Shape;419;p35"/>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0" name="Google Shape;420;p35"/>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1" name="Google Shape;421;p35"/>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2" name="Google Shape;422;p35"/>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3" name="Google Shape;423;p35"/>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4" name="Google Shape;424;p35"/>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5" name="Google Shape;425;p35"/>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6" name="Google Shape;426;p35"/>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7" name="Google Shape;427;p35"/>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8" name="Google Shape;428;p35"/>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9" name="Google Shape;429;p35"/>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0" name="Google Shape;430;p35"/>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1" name="Google Shape;431;p35"/>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32" name="Google Shape;432;p35"/>
              <p:cNvGrpSpPr/>
              <p:nvPr/>
            </p:nvGrpSpPr>
            <p:grpSpPr>
              <a:xfrm flipH="1">
                <a:off x="4321790" y="3621402"/>
                <a:ext cx="239004" cy="181217"/>
                <a:chOff x="6621095" y="1452181"/>
                <a:chExt cx="330893" cy="250785"/>
              </a:xfrm>
            </p:grpSpPr>
            <p:sp>
              <p:nvSpPr>
                <p:cNvPr id="433" name="Google Shape;433;p35"/>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4" name="Google Shape;434;p35"/>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5" name="Google Shape;435;p35"/>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6" name="Google Shape;436;p35"/>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7" name="Google Shape;437;p35"/>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38" name="Google Shape;438;p35"/>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9" name="Google Shape;439;p35"/>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440" name="Google Shape;440;p35"/>
          <p:cNvSpPr txBox="1">
            <a:spLocks noGrp="1"/>
          </p:cNvSpPr>
          <p:nvPr>
            <p:ph type="ctrTitle"/>
          </p:nvPr>
        </p:nvSpPr>
        <p:spPr>
          <a:xfrm>
            <a:off x="468350" y="1401450"/>
            <a:ext cx="4948200" cy="24264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SzPts val="4800"/>
              <a:buNone/>
            </a:pPr>
            <a:r>
              <a:rPr lang="en-US">
                <a:solidFill>
                  <a:srgbClr val="741B47"/>
                </a:solidFill>
              </a:rPr>
              <a:t>HTML &amp; CSS</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4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pic>
        <p:nvPicPr>
          <p:cNvPr id="702" name="Google Shape;702;p44" descr="Image result for history html"/>
          <p:cNvPicPr preferRelativeResize="0"/>
          <p:nvPr/>
        </p:nvPicPr>
        <p:blipFill rotWithShape="1">
          <a:blip r:embed="rId3">
            <a:alphaModFix/>
          </a:blip>
          <a:srcRect/>
          <a:stretch/>
        </p:blipFill>
        <p:spPr>
          <a:xfrm>
            <a:off x="5768227" y="449190"/>
            <a:ext cx="2165677" cy="1029693"/>
          </a:xfrm>
          <a:prstGeom prst="ellipse">
            <a:avLst/>
          </a:prstGeom>
          <a:noFill/>
          <a:ln>
            <a:noFill/>
          </a:ln>
        </p:spPr>
      </p:pic>
      <p:grpSp>
        <p:nvGrpSpPr>
          <p:cNvPr id="703" name="Google Shape;703;p44"/>
          <p:cNvGrpSpPr/>
          <p:nvPr/>
        </p:nvGrpSpPr>
        <p:grpSpPr>
          <a:xfrm>
            <a:off x="5071718" y="1233756"/>
            <a:ext cx="3428994" cy="3803332"/>
            <a:chOff x="2152750" y="190500"/>
            <a:chExt cx="4293756" cy="4762499"/>
          </a:xfrm>
        </p:grpSpPr>
        <p:sp>
          <p:nvSpPr>
            <p:cNvPr id="704" name="Google Shape;704;p44"/>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5" name="Google Shape;705;p44"/>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6" name="Google Shape;706;p44"/>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7" name="Google Shape;707;p44"/>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8" name="Google Shape;708;p44"/>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9" name="Google Shape;709;p44"/>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0" name="Google Shape;710;p44"/>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1" name="Google Shape;711;p44"/>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2" name="Google Shape;712;p44"/>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3" name="Google Shape;713;p44"/>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4" name="Google Shape;714;p44"/>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5" name="Google Shape;715;p44"/>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6" name="Google Shape;716;p44"/>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7" name="Google Shape;717;p44"/>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8" name="Google Shape;718;p44"/>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9" name="Google Shape;719;p44"/>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 name="Google Shape;720;p44"/>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1" name="Google Shape;721;p44"/>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2" name="Google Shape;722;p44"/>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3" name="Google Shape;723;p44"/>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4" name="Google Shape;724;p44"/>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5" name="Google Shape;725;p44"/>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6" name="Google Shape;726;p44"/>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7" name="Google Shape;727;p44"/>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8" name="Google Shape;728;p44"/>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9" name="Google Shape;729;p44"/>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0" name="Google Shape;730;p44"/>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1" name="Google Shape;731;p44"/>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2" name="Google Shape;732;p44"/>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3" name="Google Shape;733;p44"/>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4" name="Google Shape;734;p44"/>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5" name="Google Shape;735;p44"/>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6" name="Google Shape;736;p44"/>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7" name="Google Shape;737;p44"/>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8" name="Google Shape;738;p44"/>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9" name="Google Shape;739;p44"/>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0" name="Google Shape;740;p44"/>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1" name="Google Shape;741;p44"/>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2" name="Google Shape;742;p44"/>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274"/>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3" name="Google Shape;743;p44"/>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4" name="Google Shape;744;p44"/>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5" name="Google Shape;745;p44"/>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6" name="Google Shape;746;p44"/>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7" name="Google Shape;747;p44"/>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8" name="Google Shape;748;p44"/>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9" name="Google Shape;749;p44"/>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274"/>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0" name="Google Shape;750;p44"/>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1" name="Google Shape;751;p44"/>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2" name="Google Shape;752;p44"/>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3" name="Google Shape;753;p44"/>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4" name="Google Shape;754;p44"/>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5" name="Google Shape;755;p44"/>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6" name="Google Shape;756;p44"/>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7" name="Google Shape;757;p44"/>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8" name="Google Shape;758;p44"/>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9" name="Google Shape;759;p44"/>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0" name="Google Shape;760;p44"/>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1" name="Google Shape;761;p44"/>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2" name="Google Shape;762;p44"/>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3" name="Google Shape;763;p44"/>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4" name="Google Shape;764;p44"/>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5" name="Google Shape;765;p44"/>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6" name="Google Shape;766;p44"/>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7" name="Google Shape;767;p44"/>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8" name="Google Shape;768;p44"/>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9" name="Google Shape;769;p44"/>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0" name="Google Shape;770;p44"/>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1" name="Google Shape;771;p44"/>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2" name="Google Shape;772;p44"/>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3" name="Google Shape;773;p44"/>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4" name="Google Shape;774;p44"/>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5" name="Google Shape;775;p44"/>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6" name="Google Shape;776;p44"/>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7" name="Google Shape;777;p44"/>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78" name="Google Shape;778;p44"/>
            <p:cNvGrpSpPr/>
            <p:nvPr/>
          </p:nvGrpSpPr>
          <p:grpSpPr>
            <a:xfrm>
              <a:off x="3923682" y="3244965"/>
              <a:ext cx="195764" cy="131404"/>
              <a:chOff x="5733332" y="4102215"/>
              <a:chExt cx="195764" cy="131404"/>
            </a:xfrm>
          </p:grpSpPr>
          <p:sp>
            <p:nvSpPr>
              <p:cNvPr id="779" name="Google Shape;779;p44"/>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0" name="Google Shape;780;p44"/>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1" name="Google Shape;781;p44"/>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2" name="Google Shape;782;p44"/>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3" name="Google Shape;783;p44"/>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4" name="Google Shape;784;p44"/>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5" name="Google Shape;785;p44"/>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6" name="Google Shape;786;p44"/>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7" name="Google Shape;787;p44"/>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88" name="Google Shape;788;p44"/>
            <p:cNvGrpSpPr/>
            <p:nvPr/>
          </p:nvGrpSpPr>
          <p:grpSpPr>
            <a:xfrm flipH="1">
              <a:off x="3829267" y="2465054"/>
              <a:ext cx="683694" cy="518573"/>
              <a:chOff x="6621095" y="1452181"/>
              <a:chExt cx="330893" cy="250785"/>
            </a:xfrm>
          </p:grpSpPr>
          <p:sp>
            <p:nvSpPr>
              <p:cNvPr id="789" name="Google Shape;789;p44"/>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0" name="Google Shape;790;p44"/>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11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1" name="Google Shape;791;p44"/>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2" name="Google Shape;792;p44"/>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3" name="Google Shape;793;p44"/>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94" name="Google Shape;794;p44"/>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5" name="Google Shape;795;p44"/>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6" name="Google Shape;796;p44"/>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7" name="Google Shape;797;p44"/>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8" name="Google Shape;798;p44"/>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9" name="Google Shape;799;p44"/>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0" name="Google Shape;800;p44"/>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1" name="Google Shape;801;p44"/>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2" name="Google Shape;802;p44"/>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3" name="Google Shape;803;p44"/>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4" name="Google Shape;804;p44"/>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5" name="Google Shape;805;p44"/>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6" name="Google Shape;806;p44"/>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7" name="Google Shape;807;p44"/>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8" name="Google Shape;808;p44"/>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9" name="Google Shape;809;p44"/>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0" name="Google Shape;810;p44"/>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1" name="Google Shape;811;p44"/>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12" name="Google Shape;812;p44"/>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What is HTML?</a:t>
            </a:r>
            <a:endParaRPr>
              <a:solidFill>
                <a:srgbClr val="741B47"/>
              </a:solidFill>
            </a:endParaRPr>
          </a:p>
        </p:txBody>
      </p:sp>
      <p:pic>
        <p:nvPicPr>
          <p:cNvPr id="813" name="Google Shape;813;p44"/>
          <p:cNvPicPr preferRelativeResize="0"/>
          <p:nvPr/>
        </p:nvPicPr>
        <p:blipFill rotWithShape="1">
          <a:blip r:embed="rId4">
            <a:alphaModFix/>
          </a:blip>
          <a:srcRect l="15709" t="13375" r="19266" b="14050"/>
          <a:stretch/>
        </p:blipFill>
        <p:spPr>
          <a:xfrm>
            <a:off x="431800" y="1127525"/>
            <a:ext cx="2849399" cy="329639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pic>
        <p:nvPicPr>
          <p:cNvPr id="1736" name="Google Shape;1736;p134"/>
          <p:cNvPicPr preferRelativeResize="0"/>
          <p:nvPr/>
        </p:nvPicPr>
        <p:blipFill rotWithShape="1">
          <a:blip r:embed="rId3">
            <a:alphaModFix/>
          </a:blip>
          <a:srcRect/>
          <a:stretch/>
        </p:blipFill>
        <p:spPr>
          <a:xfrm>
            <a:off x="477701" y="832995"/>
            <a:ext cx="3589669" cy="749296"/>
          </a:xfrm>
          <a:prstGeom prst="rect">
            <a:avLst/>
          </a:prstGeom>
          <a:noFill/>
          <a:ln>
            <a:noFill/>
          </a:ln>
        </p:spPr>
      </p:pic>
      <p:sp>
        <p:nvSpPr>
          <p:cNvPr id="1737" name="Google Shape;1737;p13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100</a:t>
            </a:fld>
            <a:endParaRPr/>
          </a:p>
        </p:txBody>
      </p:sp>
      <p:sp>
        <p:nvSpPr>
          <p:cNvPr id="1738" name="Google Shape;1738;p134"/>
          <p:cNvSpPr txBox="1">
            <a:spLocks noGrp="1"/>
          </p:cNvSpPr>
          <p:nvPr>
            <p:ph type="title"/>
          </p:nvPr>
        </p:nvSpPr>
        <p:spPr>
          <a:xfrm>
            <a:off x="431800" y="173800"/>
            <a:ext cx="6925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Ordered Lists Elements</a:t>
            </a:r>
            <a:endParaRPr>
              <a:solidFill>
                <a:srgbClr val="741B47"/>
              </a:solidFill>
            </a:endParaRPr>
          </a:p>
        </p:txBody>
      </p:sp>
      <p:pic>
        <p:nvPicPr>
          <p:cNvPr id="1739" name="Google Shape;1739;p134"/>
          <p:cNvPicPr preferRelativeResize="0"/>
          <p:nvPr/>
        </p:nvPicPr>
        <p:blipFill rotWithShape="1">
          <a:blip r:embed="rId4">
            <a:alphaModFix/>
          </a:blip>
          <a:srcRect l="417" t="17142" r="66975" b="25981"/>
          <a:stretch/>
        </p:blipFill>
        <p:spPr>
          <a:xfrm>
            <a:off x="4497572" y="999460"/>
            <a:ext cx="4151452" cy="3866481"/>
          </a:xfrm>
          <a:prstGeom prst="rect">
            <a:avLst/>
          </a:prstGeom>
          <a:noFill/>
          <a:ln w="9525" cap="flat" cmpd="sng">
            <a:solidFill>
              <a:schemeClr val="dk1"/>
            </a:solidFill>
            <a:prstDash val="solid"/>
            <a:round/>
            <a:headEnd type="none" w="sm" len="sm"/>
            <a:tailEnd type="none" w="sm" len="sm"/>
          </a:ln>
        </p:spPr>
      </p:pic>
      <p:grpSp>
        <p:nvGrpSpPr>
          <p:cNvPr id="1740" name="Google Shape;1740;p134"/>
          <p:cNvGrpSpPr/>
          <p:nvPr/>
        </p:nvGrpSpPr>
        <p:grpSpPr>
          <a:xfrm>
            <a:off x="477738" y="1652202"/>
            <a:ext cx="3525538" cy="2986757"/>
            <a:chOff x="1178136" y="306187"/>
            <a:chExt cx="3566193" cy="3404100"/>
          </a:xfrm>
        </p:grpSpPr>
        <p:sp>
          <p:nvSpPr>
            <p:cNvPr id="1741" name="Google Shape;1741;p134"/>
            <p:cNvSpPr/>
            <p:nvPr/>
          </p:nvSpPr>
          <p:spPr>
            <a:xfrm>
              <a:off x="1340229" y="306187"/>
              <a:ext cx="3404100" cy="3404100"/>
            </a:xfrm>
            <a:prstGeom prst="pie">
              <a:avLst>
                <a:gd name="adj1" fmla="val 16200000"/>
                <a:gd name="adj2" fmla="val 5400000"/>
              </a:avLst>
            </a:prstGeom>
            <a:solidFill>
              <a:srgbClr val="C27BA0"/>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134"/>
            <p:cNvSpPr txBox="1"/>
            <p:nvPr/>
          </p:nvSpPr>
          <p:spPr>
            <a:xfrm>
              <a:off x="3200255" y="1197703"/>
              <a:ext cx="1215600" cy="1620900"/>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lt1"/>
                  </a:solidFill>
                  <a:latin typeface="Arial"/>
                  <a:ea typeface="Arial"/>
                  <a:cs typeface="Arial"/>
                  <a:sym typeface="Arial"/>
                </a:rPr>
                <a:t>Each list item is defined by the &lt;li&gt; tags.</a:t>
              </a:r>
              <a:endParaRPr sz="1500" b="0" i="0" u="none" strike="noStrike" cap="none">
                <a:solidFill>
                  <a:schemeClr val="lt1"/>
                </a:solidFill>
                <a:latin typeface="Arial"/>
                <a:ea typeface="Arial"/>
                <a:cs typeface="Arial"/>
                <a:sym typeface="Arial"/>
              </a:endParaRPr>
            </a:p>
          </p:txBody>
        </p:sp>
        <p:sp>
          <p:nvSpPr>
            <p:cNvPr id="1743" name="Google Shape;1743;p134"/>
            <p:cNvSpPr/>
            <p:nvPr/>
          </p:nvSpPr>
          <p:spPr>
            <a:xfrm>
              <a:off x="1178136" y="306187"/>
              <a:ext cx="3404100" cy="3404100"/>
            </a:xfrm>
            <a:prstGeom prst="pie">
              <a:avLst>
                <a:gd name="adj1" fmla="val 5400000"/>
                <a:gd name="adj2" fmla="val 16200000"/>
              </a:avLst>
            </a:prstGeom>
            <a:solidFill>
              <a:srgbClr val="C27BA0"/>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134"/>
            <p:cNvSpPr txBox="1"/>
            <p:nvPr/>
          </p:nvSpPr>
          <p:spPr>
            <a:xfrm>
              <a:off x="1506376" y="1197703"/>
              <a:ext cx="1215600" cy="1620900"/>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lt1"/>
                  </a:solidFill>
                  <a:latin typeface="Arial"/>
                  <a:ea typeface="Arial"/>
                  <a:cs typeface="Arial"/>
                  <a:sym typeface="Arial"/>
                </a:rPr>
                <a:t>&lt;ol&gt; </a:t>
              </a:r>
              <a:br>
                <a:rPr lang="en-US" sz="1500" b="0" i="0" u="none" strike="noStrike" cap="none">
                  <a:solidFill>
                    <a:schemeClr val="lt1"/>
                  </a:solidFill>
                  <a:latin typeface="Arial"/>
                  <a:ea typeface="Arial"/>
                  <a:cs typeface="Arial"/>
                  <a:sym typeface="Arial"/>
                </a:rPr>
              </a:br>
              <a:r>
                <a:rPr lang="en-US" sz="1500" b="0" i="0" u="none" strike="noStrike" cap="none">
                  <a:solidFill>
                    <a:schemeClr val="lt1"/>
                  </a:solidFill>
                  <a:latin typeface="Arial"/>
                  <a:ea typeface="Arial"/>
                  <a:cs typeface="Arial"/>
                  <a:sym typeface="Arial"/>
                </a:rPr>
                <a:t>element is used to create ordered lists with a sequential order</a:t>
              </a:r>
              <a:endParaRPr sz="1500" b="0" i="0" u="none" strike="noStrike" cap="none">
                <a:solidFill>
                  <a:schemeClr val="lt1"/>
                </a:solidFill>
                <a:latin typeface="Arial"/>
                <a:ea typeface="Arial"/>
                <a:cs typeface="Arial"/>
                <a:sym typeface="Arial"/>
              </a:endParaRPr>
            </a:p>
          </p:txBody>
        </p:sp>
      </p:grpSp>
      <p:sp>
        <p:nvSpPr>
          <p:cNvPr id="1745" name="Google Shape;1745;p134"/>
          <p:cNvSpPr/>
          <p:nvPr/>
        </p:nvSpPr>
        <p:spPr>
          <a:xfrm>
            <a:off x="429073" y="1441471"/>
            <a:ext cx="3781800" cy="3356400"/>
          </a:xfrm>
          <a:custGeom>
            <a:avLst/>
            <a:gdLst/>
            <a:ahLst/>
            <a:cxnLst/>
            <a:rect l="l" t="t" r="r" b="b"/>
            <a:pathLst>
              <a:path w="120000" h="120000" extrusionOk="0">
                <a:moveTo>
                  <a:pt x="60000" y="4067"/>
                </a:moveTo>
                <a:lnTo>
                  <a:pt x="60000" y="4067"/>
                </a:lnTo>
                <a:cubicBezTo>
                  <a:pt x="89912" y="4067"/>
                  <a:pt x="114529" y="27601"/>
                  <a:pt x="115876" y="57482"/>
                </a:cubicBezTo>
                <a:cubicBezTo>
                  <a:pt x="117222" y="87363"/>
                  <a:pt x="94821" y="113016"/>
                  <a:pt x="65031" y="115706"/>
                </a:cubicBezTo>
                <a:lnTo>
                  <a:pt x="65031" y="119760"/>
                </a:lnTo>
                <a:lnTo>
                  <a:pt x="60000" y="112882"/>
                </a:lnTo>
                <a:lnTo>
                  <a:pt x="65031" y="105523"/>
                </a:lnTo>
                <a:lnTo>
                  <a:pt x="65031" y="109576"/>
                </a:lnTo>
                <a:cubicBezTo>
                  <a:pt x="91437" y="106897"/>
                  <a:pt x="111108" y="83989"/>
                  <a:pt x="109767" y="57481"/>
                </a:cubicBezTo>
                <a:cubicBezTo>
                  <a:pt x="108425" y="30974"/>
                  <a:pt x="86542" y="10169"/>
                  <a:pt x="60000" y="10169"/>
                </a:cubicBezTo>
                <a:close/>
              </a:path>
            </a:pathLst>
          </a:cu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134"/>
          <p:cNvSpPr/>
          <p:nvPr/>
        </p:nvSpPr>
        <p:spPr>
          <a:xfrm>
            <a:off x="266979" y="1441471"/>
            <a:ext cx="3781800" cy="3356400"/>
          </a:xfrm>
          <a:custGeom>
            <a:avLst/>
            <a:gdLst/>
            <a:ahLst/>
            <a:cxnLst/>
            <a:rect l="l" t="t" r="r" b="b"/>
            <a:pathLst>
              <a:path w="120000" h="120000" extrusionOk="0">
                <a:moveTo>
                  <a:pt x="60000" y="115933"/>
                </a:moveTo>
                <a:cubicBezTo>
                  <a:pt x="30088" y="115933"/>
                  <a:pt x="5471" y="92399"/>
                  <a:pt x="4124" y="62518"/>
                </a:cubicBezTo>
                <a:cubicBezTo>
                  <a:pt x="2778" y="32637"/>
                  <a:pt x="25179" y="6984"/>
                  <a:pt x="54969" y="4294"/>
                </a:cubicBezTo>
                <a:lnTo>
                  <a:pt x="54969" y="240"/>
                </a:lnTo>
                <a:lnTo>
                  <a:pt x="60000" y="7118"/>
                </a:lnTo>
                <a:lnTo>
                  <a:pt x="54969" y="14477"/>
                </a:lnTo>
                <a:lnTo>
                  <a:pt x="54969" y="10424"/>
                </a:lnTo>
                <a:lnTo>
                  <a:pt x="54969" y="10424"/>
                </a:lnTo>
                <a:cubicBezTo>
                  <a:pt x="28563" y="13103"/>
                  <a:pt x="8892" y="36011"/>
                  <a:pt x="10233" y="62519"/>
                </a:cubicBezTo>
                <a:cubicBezTo>
                  <a:pt x="11575" y="89026"/>
                  <a:pt x="33458" y="109831"/>
                  <a:pt x="60000" y="109831"/>
                </a:cubicBezTo>
                <a:close/>
              </a:path>
            </a:pathLst>
          </a:cu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13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101</a:t>
            </a:fld>
            <a:endParaRPr/>
          </a:p>
        </p:txBody>
      </p:sp>
      <p:sp>
        <p:nvSpPr>
          <p:cNvPr id="1752" name="Google Shape;1752;p135"/>
          <p:cNvSpPr txBox="1">
            <a:spLocks noGrp="1"/>
          </p:cNvSpPr>
          <p:nvPr>
            <p:ph type="title"/>
          </p:nvPr>
        </p:nvSpPr>
        <p:spPr>
          <a:xfrm>
            <a:off x="431800" y="173800"/>
            <a:ext cx="6925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Ordered Lists Attributes</a:t>
            </a:r>
            <a:endParaRPr>
              <a:solidFill>
                <a:srgbClr val="741B47"/>
              </a:solidFill>
            </a:endParaRPr>
          </a:p>
        </p:txBody>
      </p:sp>
      <p:grpSp>
        <p:nvGrpSpPr>
          <p:cNvPr id="1753" name="Google Shape;1753;p135"/>
          <p:cNvGrpSpPr/>
          <p:nvPr/>
        </p:nvGrpSpPr>
        <p:grpSpPr>
          <a:xfrm>
            <a:off x="637985" y="715100"/>
            <a:ext cx="7712840" cy="1128100"/>
            <a:chOff x="333185" y="-85000"/>
            <a:chExt cx="7712840" cy="1128100"/>
          </a:xfrm>
        </p:grpSpPr>
        <p:sp>
          <p:nvSpPr>
            <p:cNvPr id="1754" name="Google Shape;1754;p135"/>
            <p:cNvSpPr/>
            <p:nvPr/>
          </p:nvSpPr>
          <p:spPr>
            <a:xfrm>
              <a:off x="3001525" y="-85000"/>
              <a:ext cx="5044500" cy="1128000"/>
            </a:xfrm>
            <a:prstGeom prst="rightArrow">
              <a:avLst>
                <a:gd name="adj1" fmla="val 75000"/>
                <a:gd name="adj2" fmla="val 50000"/>
              </a:avLst>
            </a:prstGeom>
            <a:solidFill>
              <a:srgbClr val="C27BA0"/>
            </a:solidFill>
            <a:ln w="25400" cap="flat" cmpd="sng">
              <a:solidFill>
                <a:srgbClr val="C8E5F2">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135"/>
            <p:cNvSpPr txBox="1"/>
            <p:nvPr/>
          </p:nvSpPr>
          <p:spPr>
            <a:xfrm>
              <a:off x="3001525" y="130402"/>
              <a:ext cx="4653300" cy="782400"/>
            </a:xfrm>
            <a:prstGeom prst="rect">
              <a:avLst/>
            </a:prstGeom>
            <a:noFill/>
            <a:ln>
              <a:noFill/>
            </a:ln>
          </p:spPr>
          <p:txBody>
            <a:bodyPr spcFirstLastPara="1" wrap="square" lIns="12700" tIns="12700" rIns="12700" bIns="12700" anchor="t" anchorCtr="0">
              <a:noAutofit/>
            </a:bodyPr>
            <a:lstStyle/>
            <a:p>
              <a:pPr marL="228600" marR="0" lvl="1" indent="-209550" algn="l" rtl="0">
                <a:lnSpc>
                  <a:spcPct val="90000"/>
                </a:lnSpc>
                <a:spcBef>
                  <a:spcPts val="0"/>
                </a:spcBef>
                <a:spcAft>
                  <a:spcPts val="0"/>
                </a:spcAft>
                <a:buClr>
                  <a:schemeClr val="lt1"/>
                </a:buClr>
                <a:buSzPts val="1700"/>
                <a:buFont typeface="Arial"/>
                <a:buChar char="•"/>
              </a:pPr>
              <a:r>
                <a:rPr lang="en-US" sz="1700">
                  <a:solidFill>
                    <a:schemeClr val="lt1"/>
                  </a:solidFill>
                </a:rPr>
                <a:t>This Boolean attribute specifies that the list’s items are </a:t>
              </a:r>
              <a:r>
                <a:rPr lang="en-US" sz="1700" b="1"/>
                <a:t>in reverse order</a:t>
              </a:r>
              <a:r>
                <a:rPr lang="en-US" sz="1700">
                  <a:solidFill>
                    <a:schemeClr val="lt1"/>
                  </a:solidFill>
                </a:rPr>
                <a:t>. Items will be numbered from high to low.</a:t>
              </a:r>
              <a:endParaRPr sz="1700" b="0" i="0" u="none" strike="noStrike" cap="none">
                <a:solidFill>
                  <a:schemeClr val="lt1"/>
                </a:solidFill>
                <a:latin typeface="Arial"/>
                <a:ea typeface="Arial"/>
                <a:cs typeface="Arial"/>
                <a:sym typeface="Arial"/>
              </a:endParaRPr>
            </a:p>
          </p:txBody>
        </p:sp>
        <p:sp>
          <p:nvSpPr>
            <p:cNvPr id="1756" name="Google Shape;1756;p135"/>
            <p:cNvSpPr/>
            <p:nvPr/>
          </p:nvSpPr>
          <p:spPr>
            <a:xfrm>
              <a:off x="333185" y="0"/>
              <a:ext cx="2640000" cy="1043100"/>
            </a:xfrm>
            <a:prstGeom prst="roundRect">
              <a:avLst>
                <a:gd name="adj" fmla="val 16667"/>
              </a:avLst>
            </a:prstGeom>
            <a:solidFill>
              <a:srgbClr val="419DD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135"/>
            <p:cNvSpPr txBox="1"/>
            <p:nvPr/>
          </p:nvSpPr>
          <p:spPr>
            <a:xfrm>
              <a:off x="384111" y="50926"/>
              <a:ext cx="2538300" cy="941400"/>
            </a:xfrm>
            <a:prstGeom prst="rect">
              <a:avLst/>
            </a:prstGeom>
            <a:noFill/>
            <a:ln>
              <a:noFill/>
            </a:ln>
          </p:spPr>
          <p:txBody>
            <a:bodyPr spcFirstLastPara="1" wrap="square" lIns="209550" tIns="104775" rIns="209550" bIns="104775" anchor="ctr" anchorCtr="0">
              <a:noAutofit/>
            </a:bodyPr>
            <a:lstStyle/>
            <a:p>
              <a:pPr marL="0" marR="0" lvl="0" indent="0" algn="ctr" rtl="0">
                <a:lnSpc>
                  <a:spcPct val="90000"/>
                </a:lnSpc>
                <a:spcBef>
                  <a:spcPts val="0"/>
                </a:spcBef>
                <a:spcAft>
                  <a:spcPts val="0"/>
                </a:spcAft>
                <a:buClr>
                  <a:srgbClr val="000000"/>
                </a:buClr>
                <a:buSzPts val="5500"/>
                <a:buFont typeface="Arial"/>
                <a:buNone/>
              </a:pPr>
              <a:r>
                <a:rPr lang="en-US" sz="4000">
                  <a:solidFill>
                    <a:schemeClr val="lt1"/>
                  </a:solidFill>
                </a:rPr>
                <a:t>reversed</a:t>
              </a:r>
              <a:endParaRPr sz="4000" b="0" i="0" u="none" strike="noStrike" cap="none">
                <a:solidFill>
                  <a:schemeClr val="lt1"/>
                </a:solidFill>
                <a:latin typeface="Arial"/>
                <a:ea typeface="Arial"/>
                <a:cs typeface="Arial"/>
                <a:sym typeface="Arial"/>
              </a:endParaRPr>
            </a:p>
          </p:txBody>
        </p:sp>
      </p:grpSp>
      <p:grpSp>
        <p:nvGrpSpPr>
          <p:cNvPr id="1758" name="Google Shape;1758;p135"/>
          <p:cNvGrpSpPr/>
          <p:nvPr/>
        </p:nvGrpSpPr>
        <p:grpSpPr>
          <a:xfrm>
            <a:off x="653876" y="1934300"/>
            <a:ext cx="7712840" cy="1128100"/>
            <a:chOff x="333185" y="-85000"/>
            <a:chExt cx="7712840" cy="1128100"/>
          </a:xfrm>
        </p:grpSpPr>
        <p:sp>
          <p:nvSpPr>
            <p:cNvPr id="1759" name="Google Shape;1759;p135"/>
            <p:cNvSpPr/>
            <p:nvPr/>
          </p:nvSpPr>
          <p:spPr>
            <a:xfrm>
              <a:off x="3001525" y="-85000"/>
              <a:ext cx="5044500" cy="1128000"/>
            </a:xfrm>
            <a:prstGeom prst="rightArrow">
              <a:avLst>
                <a:gd name="adj1" fmla="val 75000"/>
                <a:gd name="adj2" fmla="val 50000"/>
              </a:avLst>
            </a:prstGeom>
            <a:solidFill>
              <a:srgbClr val="C27BA0"/>
            </a:solidFill>
            <a:ln w="25400" cap="flat" cmpd="sng">
              <a:solidFill>
                <a:srgbClr val="C8E5F2">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135"/>
            <p:cNvSpPr txBox="1"/>
            <p:nvPr/>
          </p:nvSpPr>
          <p:spPr>
            <a:xfrm>
              <a:off x="3001525" y="130402"/>
              <a:ext cx="4653300" cy="782400"/>
            </a:xfrm>
            <a:prstGeom prst="rect">
              <a:avLst/>
            </a:prstGeom>
            <a:noFill/>
            <a:ln>
              <a:noFill/>
            </a:ln>
          </p:spPr>
          <p:txBody>
            <a:bodyPr spcFirstLastPara="1" wrap="square" lIns="12700" tIns="12700" rIns="12700" bIns="12700" anchor="t" anchorCtr="0">
              <a:noAutofit/>
            </a:bodyPr>
            <a:lstStyle/>
            <a:p>
              <a:pPr marL="228600" marR="0" lvl="1" indent="-209550" algn="l" rtl="0">
                <a:lnSpc>
                  <a:spcPct val="90000"/>
                </a:lnSpc>
                <a:spcBef>
                  <a:spcPts val="0"/>
                </a:spcBef>
                <a:spcAft>
                  <a:spcPts val="0"/>
                </a:spcAft>
                <a:buClr>
                  <a:schemeClr val="lt1"/>
                </a:buClr>
                <a:buSzPts val="1700"/>
                <a:buChar char="•"/>
              </a:pPr>
              <a:r>
                <a:rPr lang="en-US" sz="1700">
                  <a:solidFill>
                    <a:schemeClr val="lt1"/>
                  </a:solidFill>
                </a:rPr>
                <a:t>An integer to </a:t>
              </a:r>
              <a:r>
                <a:rPr lang="en-US" sz="1700" b="1"/>
                <a:t>start counting</a:t>
              </a:r>
              <a:r>
                <a:rPr lang="en-US" sz="1700">
                  <a:solidFill>
                    <a:schemeClr val="lt1"/>
                  </a:solidFill>
                </a:rPr>
                <a:t> from for the list items.</a:t>
              </a:r>
              <a:endParaRPr sz="1700">
                <a:solidFill>
                  <a:schemeClr val="lt1"/>
                </a:solidFill>
              </a:endParaRPr>
            </a:p>
          </p:txBody>
        </p:sp>
        <p:sp>
          <p:nvSpPr>
            <p:cNvPr id="1761" name="Google Shape;1761;p135"/>
            <p:cNvSpPr/>
            <p:nvPr/>
          </p:nvSpPr>
          <p:spPr>
            <a:xfrm>
              <a:off x="333185" y="0"/>
              <a:ext cx="2640000" cy="1043100"/>
            </a:xfrm>
            <a:prstGeom prst="roundRect">
              <a:avLst>
                <a:gd name="adj" fmla="val 16667"/>
              </a:avLst>
            </a:prstGeom>
            <a:solidFill>
              <a:srgbClr val="419DD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135"/>
            <p:cNvSpPr txBox="1"/>
            <p:nvPr/>
          </p:nvSpPr>
          <p:spPr>
            <a:xfrm>
              <a:off x="384111" y="50926"/>
              <a:ext cx="2538300" cy="941400"/>
            </a:xfrm>
            <a:prstGeom prst="rect">
              <a:avLst/>
            </a:prstGeom>
            <a:noFill/>
            <a:ln>
              <a:noFill/>
            </a:ln>
          </p:spPr>
          <p:txBody>
            <a:bodyPr spcFirstLastPara="1" wrap="square" lIns="209550" tIns="104775" rIns="209550" bIns="104775" anchor="ctr" anchorCtr="0">
              <a:noAutofit/>
            </a:bodyPr>
            <a:lstStyle/>
            <a:p>
              <a:pPr marL="0" marR="0" lvl="0" indent="0" algn="ctr" rtl="0">
                <a:lnSpc>
                  <a:spcPct val="90000"/>
                </a:lnSpc>
                <a:spcBef>
                  <a:spcPts val="0"/>
                </a:spcBef>
                <a:spcAft>
                  <a:spcPts val="0"/>
                </a:spcAft>
                <a:buClr>
                  <a:srgbClr val="000000"/>
                </a:buClr>
                <a:buSzPts val="5500"/>
                <a:buFont typeface="Arial"/>
                <a:buNone/>
              </a:pPr>
              <a:r>
                <a:rPr lang="en-US" sz="4000">
                  <a:solidFill>
                    <a:schemeClr val="lt1"/>
                  </a:solidFill>
                </a:rPr>
                <a:t>start</a:t>
              </a:r>
              <a:endParaRPr sz="4000" b="0" i="0" u="none" strike="noStrike" cap="none">
                <a:solidFill>
                  <a:schemeClr val="lt1"/>
                </a:solidFill>
                <a:latin typeface="Arial"/>
                <a:ea typeface="Arial"/>
                <a:cs typeface="Arial"/>
                <a:sym typeface="Arial"/>
              </a:endParaRPr>
            </a:p>
          </p:txBody>
        </p:sp>
      </p:grpSp>
      <p:grpSp>
        <p:nvGrpSpPr>
          <p:cNvPr id="1763" name="Google Shape;1763;p135"/>
          <p:cNvGrpSpPr/>
          <p:nvPr/>
        </p:nvGrpSpPr>
        <p:grpSpPr>
          <a:xfrm>
            <a:off x="653876" y="3062400"/>
            <a:ext cx="7712849" cy="1917600"/>
            <a:chOff x="333185" y="-176100"/>
            <a:chExt cx="7712849" cy="1917600"/>
          </a:xfrm>
        </p:grpSpPr>
        <p:sp>
          <p:nvSpPr>
            <p:cNvPr id="1764" name="Google Shape;1764;p135"/>
            <p:cNvSpPr/>
            <p:nvPr/>
          </p:nvSpPr>
          <p:spPr>
            <a:xfrm>
              <a:off x="3001534" y="-176100"/>
              <a:ext cx="5044500" cy="1917600"/>
            </a:xfrm>
            <a:prstGeom prst="rightArrow">
              <a:avLst>
                <a:gd name="adj1" fmla="val 75000"/>
                <a:gd name="adj2" fmla="val 50000"/>
              </a:avLst>
            </a:prstGeom>
            <a:solidFill>
              <a:srgbClr val="C27BA0"/>
            </a:solidFill>
            <a:ln w="25400" cap="flat" cmpd="sng">
              <a:solidFill>
                <a:srgbClr val="C8E5F2">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135"/>
            <p:cNvSpPr txBox="1"/>
            <p:nvPr/>
          </p:nvSpPr>
          <p:spPr>
            <a:xfrm>
              <a:off x="3001525" y="130402"/>
              <a:ext cx="4653300" cy="782400"/>
            </a:xfrm>
            <a:prstGeom prst="rect">
              <a:avLst/>
            </a:prstGeom>
            <a:noFill/>
            <a:ln>
              <a:noFill/>
            </a:ln>
          </p:spPr>
          <p:txBody>
            <a:bodyPr spcFirstLastPara="1" wrap="square" lIns="12700" tIns="12700" rIns="12700" bIns="12700" anchor="t" anchorCtr="0">
              <a:noAutofit/>
            </a:bodyPr>
            <a:lstStyle/>
            <a:p>
              <a:pPr marL="0" marR="0" lvl="0" indent="0" algn="l" rtl="0">
                <a:lnSpc>
                  <a:spcPct val="90000"/>
                </a:lnSpc>
                <a:spcBef>
                  <a:spcPts val="0"/>
                </a:spcBef>
                <a:spcAft>
                  <a:spcPts val="0"/>
                </a:spcAft>
                <a:buNone/>
              </a:pPr>
              <a:r>
                <a:rPr lang="en-US" sz="1700">
                  <a:solidFill>
                    <a:schemeClr val="lt1"/>
                  </a:solidFill>
                </a:rPr>
                <a:t>Sets the numbering type:</a:t>
              </a:r>
              <a:endParaRPr sz="1700">
                <a:solidFill>
                  <a:schemeClr val="lt1"/>
                </a:solidFill>
              </a:endParaRPr>
            </a:p>
            <a:p>
              <a:pPr marL="228600" marR="0" lvl="1" indent="-209550" algn="l" rtl="0">
                <a:lnSpc>
                  <a:spcPct val="90000"/>
                </a:lnSpc>
                <a:spcBef>
                  <a:spcPts val="0"/>
                </a:spcBef>
                <a:spcAft>
                  <a:spcPts val="0"/>
                </a:spcAft>
                <a:buClr>
                  <a:schemeClr val="lt1"/>
                </a:buClr>
                <a:buSzPts val="1700"/>
                <a:buChar char="•"/>
              </a:pPr>
              <a:r>
                <a:rPr lang="en-US" sz="1700">
                  <a:solidFill>
                    <a:schemeClr val="lt1"/>
                  </a:solidFill>
                </a:rPr>
                <a:t>a for lowercase letters</a:t>
              </a:r>
              <a:endParaRPr sz="1700">
                <a:solidFill>
                  <a:schemeClr val="lt1"/>
                </a:solidFill>
              </a:endParaRPr>
            </a:p>
            <a:p>
              <a:pPr marL="228600" marR="0" lvl="1" indent="-209550" algn="l" rtl="0">
                <a:lnSpc>
                  <a:spcPct val="90000"/>
                </a:lnSpc>
                <a:spcBef>
                  <a:spcPts val="0"/>
                </a:spcBef>
                <a:spcAft>
                  <a:spcPts val="0"/>
                </a:spcAft>
                <a:buClr>
                  <a:schemeClr val="lt1"/>
                </a:buClr>
                <a:buSzPts val="1700"/>
                <a:buChar char="•"/>
              </a:pPr>
              <a:r>
                <a:rPr lang="en-US" sz="1700">
                  <a:solidFill>
                    <a:schemeClr val="lt1"/>
                  </a:solidFill>
                </a:rPr>
                <a:t>A for uppercase letters</a:t>
              </a:r>
              <a:endParaRPr sz="1700">
                <a:solidFill>
                  <a:schemeClr val="lt1"/>
                </a:solidFill>
              </a:endParaRPr>
            </a:p>
            <a:p>
              <a:pPr marL="228600" marR="0" lvl="1" indent="-209550" algn="l" rtl="0">
                <a:lnSpc>
                  <a:spcPct val="90000"/>
                </a:lnSpc>
                <a:spcBef>
                  <a:spcPts val="0"/>
                </a:spcBef>
                <a:spcAft>
                  <a:spcPts val="0"/>
                </a:spcAft>
                <a:buClr>
                  <a:schemeClr val="lt1"/>
                </a:buClr>
                <a:buSzPts val="1700"/>
                <a:buChar char="•"/>
              </a:pPr>
              <a:r>
                <a:rPr lang="en-US" sz="1700">
                  <a:solidFill>
                    <a:schemeClr val="lt1"/>
                  </a:solidFill>
                </a:rPr>
                <a:t>i for lowercase Roman numerals</a:t>
              </a:r>
              <a:endParaRPr sz="1700">
                <a:solidFill>
                  <a:schemeClr val="lt1"/>
                </a:solidFill>
              </a:endParaRPr>
            </a:p>
            <a:p>
              <a:pPr marL="228600" marR="0" lvl="1" indent="-209550" algn="l" rtl="0">
                <a:lnSpc>
                  <a:spcPct val="90000"/>
                </a:lnSpc>
                <a:spcBef>
                  <a:spcPts val="0"/>
                </a:spcBef>
                <a:spcAft>
                  <a:spcPts val="0"/>
                </a:spcAft>
                <a:buClr>
                  <a:schemeClr val="lt1"/>
                </a:buClr>
                <a:buSzPts val="1700"/>
                <a:buChar char="•"/>
              </a:pPr>
              <a:r>
                <a:rPr lang="en-US" sz="1700">
                  <a:solidFill>
                    <a:schemeClr val="lt1"/>
                  </a:solidFill>
                </a:rPr>
                <a:t>I for uppercase Roman numerals</a:t>
              </a:r>
              <a:endParaRPr sz="1700">
                <a:solidFill>
                  <a:schemeClr val="lt1"/>
                </a:solidFill>
              </a:endParaRPr>
            </a:p>
            <a:p>
              <a:pPr marL="228600" marR="0" lvl="1" indent="-209550" algn="l" rtl="0">
                <a:lnSpc>
                  <a:spcPct val="90000"/>
                </a:lnSpc>
                <a:spcBef>
                  <a:spcPts val="0"/>
                </a:spcBef>
                <a:spcAft>
                  <a:spcPts val="0"/>
                </a:spcAft>
                <a:buClr>
                  <a:schemeClr val="lt1"/>
                </a:buClr>
                <a:buSzPts val="1700"/>
                <a:buChar char="•"/>
              </a:pPr>
              <a:r>
                <a:rPr lang="en-US" sz="1700">
                  <a:solidFill>
                    <a:schemeClr val="lt1"/>
                  </a:solidFill>
                </a:rPr>
                <a:t>1 for numbers (default)</a:t>
              </a:r>
              <a:endParaRPr sz="1200">
                <a:solidFill>
                  <a:srgbClr val="212121"/>
                </a:solidFill>
                <a:highlight>
                  <a:srgbClr val="FFFFFF"/>
                </a:highlight>
              </a:endParaRPr>
            </a:p>
            <a:p>
              <a:pPr marL="228600" marR="0" lvl="1" indent="-209550" algn="l" rtl="0">
                <a:lnSpc>
                  <a:spcPct val="90000"/>
                </a:lnSpc>
                <a:spcBef>
                  <a:spcPts val="0"/>
                </a:spcBef>
                <a:spcAft>
                  <a:spcPts val="0"/>
                </a:spcAft>
                <a:buClr>
                  <a:schemeClr val="lt1"/>
                </a:buClr>
                <a:buSzPts val="1700"/>
                <a:buChar char="•"/>
              </a:pPr>
              <a:endParaRPr sz="1700">
                <a:solidFill>
                  <a:schemeClr val="lt1"/>
                </a:solidFill>
              </a:endParaRPr>
            </a:p>
          </p:txBody>
        </p:sp>
        <p:sp>
          <p:nvSpPr>
            <p:cNvPr id="1766" name="Google Shape;1766;p135"/>
            <p:cNvSpPr/>
            <p:nvPr/>
          </p:nvSpPr>
          <p:spPr>
            <a:xfrm>
              <a:off x="333185" y="0"/>
              <a:ext cx="2640000" cy="1043100"/>
            </a:xfrm>
            <a:prstGeom prst="roundRect">
              <a:avLst>
                <a:gd name="adj" fmla="val 16667"/>
              </a:avLst>
            </a:prstGeom>
            <a:solidFill>
              <a:srgbClr val="419DD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135"/>
            <p:cNvSpPr txBox="1"/>
            <p:nvPr/>
          </p:nvSpPr>
          <p:spPr>
            <a:xfrm>
              <a:off x="384111" y="50926"/>
              <a:ext cx="2538300" cy="941400"/>
            </a:xfrm>
            <a:prstGeom prst="rect">
              <a:avLst/>
            </a:prstGeom>
            <a:noFill/>
            <a:ln>
              <a:noFill/>
            </a:ln>
          </p:spPr>
          <p:txBody>
            <a:bodyPr spcFirstLastPara="1" wrap="square" lIns="209550" tIns="104775" rIns="209550" bIns="104775" anchor="ctr" anchorCtr="0">
              <a:noAutofit/>
            </a:bodyPr>
            <a:lstStyle/>
            <a:p>
              <a:pPr marL="0" marR="0" lvl="0" indent="0" algn="ctr" rtl="0">
                <a:lnSpc>
                  <a:spcPct val="90000"/>
                </a:lnSpc>
                <a:spcBef>
                  <a:spcPts val="0"/>
                </a:spcBef>
                <a:spcAft>
                  <a:spcPts val="0"/>
                </a:spcAft>
                <a:buClr>
                  <a:srgbClr val="000000"/>
                </a:buClr>
                <a:buSzPts val="5500"/>
                <a:buFont typeface="Arial"/>
                <a:buNone/>
              </a:pPr>
              <a:r>
                <a:rPr lang="en-US" sz="4000">
                  <a:solidFill>
                    <a:schemeClr val="lt1"/>
                  </a:solidFill>
                </a:rPr>
                <a:t>type</a:t>
              </a:r>
              <a:endParaRPr sz="4000" b="0" i="0" u="none" strike="noStrike" cap="none">
                <a:solidFill>
                  <a:schemeClr val="lt1"/>
                </a:solidFill>
                <a:latin typeface="Arial"/>
                <a:ea typeface="Arial"/>
                <a:cs typeface="Arial"/>
                <a:sym typeface="Arial"/>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136"/>
          <p:cNvSpPr txBox="1">
            <a:spLocks noGrp="1"/>
          </p:cNvSpPr>
          <p:nvPr>
            <p:ph type="ctrTitle"/>
          </p:nvPr>
        </p:nvSpPr>
        <p:spPr>
          <a:xfrm>
            <a:off x="1010730" y="2038754"/>
            <a:ext cx="4676700" cy="1185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Unordered Lists Elements</a:t>
            </a:r>
            <a:endParaRPr>
              <a:solidFill>
                <a:srgbClr val="741B47"/>
              </a:solidFill>
            </a:endParaRPr>
          </a:p>
        </p:txBody>
      </p:sp>
      <p:sp>
        <p:nvSpPr>
          <p:cNvPr id="1773" name="Google Shape;1773;p13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1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103</a:t>
            </a:fld>
            <a:endParaRPr/>
          </a:p>
        </p:txBody>
      </p:sp>
      <p:sp>
        <p:nvSpPr>
          <p:cNvPr id="1779" name="Google Shape;1779;p137"/>
          <p:cNvSpPr txBox="1">
            <a:spLocks noGrp="1"/>
          </p:cNvSpPr>
          <p:nvPr>
            <p:ph type="title"/>
          </p:nvPr>
        </p:nvSpPr>
        <p:spPr>
          <a:xfrm>
            <a:off x="431799" y="173800"/>
            <a:ext cx="76170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Unordered Lists Elements</a:t>
            </a:r>
            <a:endParaRPr>
              <a:solidFill>
                <a:srgbClr val="741B47"/>
              </a:solidFill>
            </a:endParaRPr>
          </a:p>
        </p:txBody>
      </p:sp>
      <p:pic>
        <p:nvPicPr>
          <p:cNvPr id="1780" name="Google Shape;1780;p137"/>
          <p:cNvPicPr preferRelativeResize="0"/>
          <p:nvPr/>
        </p:nvPicPr>
        <p:blipFill rotWithShape="1">
          <a:blip r:embed="rId3">
            <a:alphaModFix/>
          </a:blip>
          <a:srcRect t="15538" r="66627" b="18951"/>
          <a:stretch/>
        </p:blipFill>
        <p:spPr>
          <a:xfrm>
            <a:off x="4572000" y="928184"/>
            <a:ext cx="4077025" cy="3942866"/>
          </a:xfrm>
          <a:prstGeom prst="rect">
            <a:avLst/>
          </a:prstGeom>
          <a:noFill/>
          <a:ln w="9525" cap="flat" cmpd="sng">
            <a:solidFill>
              <a:schemeClr val="dk1"/>
            </a:solidFill>
            <a:prstDash val="solid"/>
            <a:round/>
            <a:headEnd type="none" w="sm" len="sm"/>
            <a:tailEnd type="none" w="sm" len="sm"/>
          </a:ln>
        </p:spPr>
      </p:pic>
      <p:pic>
        <p:nvPicPr>
          <p:cNvPr id="1781" name="Google Shape;1781;p137"/>
          <p:cNvPicPr preferRelativeResize="0"/>
          <p:nvPr/>
        </p:nvPicPr>
        <p:blipFill rotWithShape="1">
          <a:blip r:embed="rId4">
            <a:alphaModFix/>
          </a:blip>
          <a:srcRect/>
          <a:stretch/>
        </p:blipFill>
        <p:spPr>
          <a:xfrm>
            <a:off x="566976" y="743854"/>
            <a:ext cx="3365057" cy="781000"/>
          </a:xfrm>
          <a:prstGeom prst="rect">
            <a:avLst/>
          </a:prstGeom>
          <a:noFill/>
          <a:ln>
            <a:noFill/>
          </a:ln>
        </p:spPr>
      </p:pic>
      <p:grpSp>
        <p:nvGrpSpPr>
          <p:cNvPr id="1782" name="Google Shape;1782;p137"/>
          <p:cNvGrpSpPr/>
          <p:nvPr/>
        </p:nvGrpSpPr>
        <p:grpSpPr>
          <a:xfrm>
            <a:off x="431795" y="1298226"/>
            <a:ext cx="3799987" cy="3596165"/>
            <a:chOff x="967414" y="95465"/>
            <a:chExt cx="3987394" cy="3825300"/>
          </a:xfrm>
        </p:grpSpPr>
        <p:sp>
          <p:nvSpPr>
            <p:cNvPr id="1783" name="Google Shape;1783;p137"/>
            <p:cNvSpPr/>
            <p:nvPr/>
          </p:nvSpPr>
          <p:spPr>
            <a:xfrm>
              <a:off x="1340229" y="306187"/>
              <a:ext cx="3404100" cy="3404100"/>
            </a:xfrm>
            <a:prstGeom prst="pie">
              <a:avLst>
                <a:gd name="adj1" fmla="val 16200000"/>
                <a:gd name="adj2" fmla="val 5400000"/>
              </a:avLst>
            </a:prstGeom>
            <a:solidFill>
              <a:srgbClr val="C27BA0"/>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137"/>
            <p:cNvSpPr txBox="1"/>
            <p:nvPr/>
          </p:nvSpPr>
          <p:spPr>
            <a:xfrm>
              <a:off x="3200255" y="1197703"/>
              <a:ext cx="1215600" cy="1620900"/>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lt1"/>
                  </a:solidFill>
                  <a:latin typeface="Arial"/>
                  <a:ea typeface="Arial"/>
                  <a:cs typeface="Arial"/>
                  <a:sym typeface="Arial"/>
                </a:rPr>
                <a:t>Each list item is defined by the &lt;li&gt; tags.</a:t>
              </a:r>
              <a:endParaRPr sz="1500" b="0" i="0" u="none" strike="noStrike" cap="none">
                <a:solidFill>
                  <a:schemeClr val="lt1"/>
                </a:solidFill>
                <a:latin typeface="Arial"/>
                <a:ea typeface="Arial"/>
                <a:cs typeface="Arial"/>
                <a:sym typeface="Arial"/>
              </a:endParaRPr>
            </a:p>
          </p:txBody>
        </p:sp>
        <p:sp>
          <p:nvSpPr>
            <p:cNvPr id="1785" name="Google Shape;1785;p137"/>
            <p:cNvSpPr/>
            <p:nvPr/>
          </p:nvSpPr>
          <p:spPr>
            <a:xfrm>
              <a:off x="1178136" y="306187"/>
              <a:ext cx="3404100" cy="3404100"/>
            </a:xfrm>
            <a:prstGeom prst="pie">
              <a:avLst>
                <a:gd name="adj1" fmla="val 5400000"/>
                <a:gd name="adj2" fmla="val 16200000"/>
              </a:avLst>
            </a:prstGeom>
            <a:solidFill>
              <a:srgbClr val="C27BA0"/>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137"/>
            <p:cNvSpPr txBox="1"/>
            <p:nvPr/>
          </p:nvSpPr>
          <p:spPr>
            <a:xfrm>
              <a:off x="1506376" y="1197703"/>
              <a:ext cx="1215600" cy="1620900"/>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lt1"/>
                  </a:solidFill>
                  <a:latin typeface="Arial"/>
                  <a:ea typeface="Arial"/>
                  <a:cs typeface="Arial"/>
                  <a:sym typeface="Arial"/>
                </a:rPr>
                <a:t>&lt;ul&gt; </a:t>
              </a:r>
              <a:br>
                <a:rPr lang="en-US" sz="1500" b="0" i="0" u="none" strike="noStrike" cap="none">
                  <a:solidFill>
                    <a:schemeClr val="lt1"/>
                  </a:solidFill>
                  <a:latin typeface="Arial"/>
                  <a:ea typeface="Arial"/>
                  <a:cs typeface="Arial"/>
                  <a:sym typeface="Arial"/>
                </a:rPr>
              </a:br>
              <a:r>
                <a:rPr lang="en-US" sz="1500" b="0" i="0" u="none" strike="noStrike" cap="none">
                  <a:solidFill>
                    <a:schemeClr val="lt1"/>
                  </a:solidFill>
                  <a:latin typeface="Arial"/>
                  <a:ea typeface="Arial"/>
                  <a:cs typeface="Arial"/>
                  <a:sym typeface="Arial"/>
                </a:rPr>
                <a:t>element is used to create unordered lists with no particular order.</a:t>
              </a:r>
              <a:endParaRPr sz="1500" b="0" i="0" u="none" strike="noStrike" cap="none">
                <a:solidFill>
                  <a:schemeClr val="lt1"/>
                </a:solidFill>
                <a:latin typeface="Arial"/>
                <a:ea typeface="Arial"/>
                <a:cs typeface="Arial"/>
                <a:sym typeface="Arial"/>
              </a:endParaRPr>
            </a:p>
          </p:txBody>
        </p:sp>
        <p:sp>
          <p:nvSpPr>
            <p:cNvPr id="1787" name="Google Shape;1787;p137"/>
            <p:cNvSpPr/>
            <p:nvPr/>
          </p:nvSpPr>
          <p:spPr>
            <a:xfrm>
              <a:off x="1129508" y="95465"/>
              <a:ext cx="3825300" cy="3825300"/>
            </a:xfrm>
            <a:custGeom>
              <a:avLst/>
              <a:gdLst/>
              <a:ahLst/>
              <a:cxnLst/>
              <a:rect l="l" t="t" r="r" b="b"/>
              <a:pathLst>
                <a:path w="120000" h="120000" extrusionOk="0">
                  <a:moveTo>
                    <a:pt x="60000" y="4067"/>
                  </a:moveTo>
                  <a:lnTo>
                    <a:pt x="60000" y="4067"/>
                  </a:lnTo>
                  <a:cubicBezTo>
                    <a:pt x="89912" y="4067"/>
                    <a:pt x="114529" y="27601"/>
                    <a:pt x="115876" y="57482"/>
                  </a:cubicBezTo>
                  <a:cubicBezTo>
                    <a:pt x="117222" y="87363"/>
                    <a:pt x="94821" y="113016"/>
                    <a:pt x="65031" y="115706"/>
                  </a:cubicBezTo>
                  <a:lnTo>
                    <a:pt x="65031" y="119760"/>
                  </a:lnTo>
                  <a:lnTo>
                    <a:pt x="60000" y="112882"/>
                  </a:lnTo>
                  <a:lnTo>
                    <a:pt x="65031" y="105523"/>
                  </a:lnTo>
                  <a:lnTo>
                    <a:pt x="65031" y="109576"/>
                  </a:lnTo>
                  <a:cubicBezTo>
                    <a:pt x="91437" y="106897"/>
                    <a:pt x="111108" y="83989"/>
                    <a:pt x="109767" y="57481"/>
                  </a:cubicBezTo>
                  <a:cubicBezTo>
                    <a:pt x="108425" y="30974"/>
                    <a:pt x="86542" y="10169"/>
                    <a:pt x="60000" y="10169"/>
                  </a:cubicBezTo>
                  <a:close/>
                </a:path>
              </a:pathLst>
            </a:cu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137"/>
            <p:cNvSpPr/>
            <p:nvPr/>
          </p:nvSpPr>
          <p:spPr>
            <a:xfrm>
              <a:off x="967414" y="95465"/>
              <a:ext cx="3825300" cy="3825300"/>
            </a:xfrm>
            <a:custGeom>
              <a:avLst/>
              <a:gdLst/>
              <a:ahLst/>
              <a:cxnLst/>
              <a:rect l="l" t="t" r="r" b="b"/>
              <a:pathLst>
                <a:path w="120000" h="120000" extrusionOk="0">
                  <a:moveTo>
                    <a:pt x="60000" y="115933"/>
                  </a:moveTo>
                  <a:cubicBezTo>
                    <a:pt x="30088" y="115933"/>
                    <a:pt x="5471" y="92399"/>
                    <a:pt x="4124" y="62518"/>
                  </a:cubicBezTo>
                  <a:cubicBezTo>
                    <a:pt x="2778" y="32637"/>
                    <a:pt x="25179" y="6984"/>
                    <a:pt x="54969" y="4294"/>
                  </a:cubicBezTo>
                  <a:lnTo>
                    <a:pt x="54969" y="240"/>
                  </a:lnTo>
                  <a:lnTo>
                    <a:pt x="60000" y="7118"/>
                  </a:lnTo>
                  <a:lnTo>
                    <a:pt x="54969" y="14477"/>
                  </a:lnTo>
                  <a:lnTo>
                    <a:pt x="54969" y="10424"/>
                  </a:lnTo>
                  <a:lnTo>
                    <a:pt x="54969" y="10424"/>
                  </a:lnTo>
                  <a:cubicBezTo>
                    <a:pt x="28563" y="13103"/>
                    <a:pt x="8892" y="36011"/>
                    <a:pt x="10233" y="62519"/>
                  </a:cubicBezTo>
                  <a:cubicBezTo>
                    <a:pt x="11575" y="89026"/>
                    <a:pt x="33458" y="109831"/>
                    <a:pt x="60000" y="109831"/>
                  </a:cubicBezTo>
                  <a:close/>
                </a:path>
              </a:pathLst>
            </a:cu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13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104</a:t>
            </a:fld>
            <a:endParaRPr/>
          </a:p>
        </p:txBody>
      </p:sp>
      <p:sp>
        <p:nvSpPr>
          <p:cNvPr id="1794" name="Google Shape;1794;p138"/>
          <p:cNvSpPr txBox="1">
            <a:spLocks noGrp="1"/>
          </p:cNvSpPr>
          <p:nvPr>
            <p:ph type="title"/>
          </p:nvPr>
        </p:nvSpPr>
        <p:spPr>
          <a:xfrm>
            <a:off x="431800" y="173800"/>
            <a:ext cx="76410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Unordered Lists Attribute</a:t>
            </a:r>
            <a:endParaRPr>
              <a:solidFill>
                <a:srgbClr val="741B47"/>
              </a:solidFill>
            </a:endParaRPr>
          </a:p>
        </p:txBody>
      </p:sp>
      <p:grpSp>
        <p:nvGrpSpPr>
          <p:cNvPr id="1795" name="Google Shape;1795;p138"/>
          <p:cNvGrpSpPr/>
          <p:nvPr/>
        </p:nvGrpSpPr>
        <p:grpSpPr>
          <a:xfrm>
            <a:off x="653875" y="800198"/>
            <a:ext cx="7712849" cy="1472916"/>
            <a:chOff x="333185" y="-176100"/>
            <a:chExt cx="7712849" cy="1420500"/>
          </a:xfrm>
        </p:grpSpPr>
        <p:sp>
          <p:nvSpPr>
            <p:cNvPr id="1796" name="Google Shape;1796;p138"/>
            <p:cNvSpPr/>
            <p:nvPr/>
          </p:nvSpPr>
          <p:spPr>
            <a:xfrm>
              <a:off x="3001534" y="-176100"/>
              <a:ext cx="5044500" cy="1420500"/>
            </a:xfrm>
            <a:prstGeom prst="rightArrow">
              <a:avLst>
                <a:gd name="adj1" fmla="val 75000"/>
                <a:gd name="adj2" fmla="val 50000"/>
              </a:avLst>
            </a:prstGeom>
            <a:solidFill>
              <a:srgbClr val="C27BA0"/>
            </a:solidFill>
            <a:ln w="25400" cap="flat" cmpd="sng">
              <a:solidFill>
                <a:srgbClr val="C8E5F2">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138"/>
            <p:cNvSpPr txBox="1"/>
            <p:nvPr/>
          </p:nvSpPr>
          <p:spPr>
            <a:xfrm>
              <a:off x="3001525" y="130402"/>
              <a:ext cx="4653300" cy="782400"/>
            </a:xfrm>
            <a:prstGeom prst="rect">
              <a:avLst/>
            </a:prstGeom>
            <a:noFill/>
            <a:ln>
              <a:noFill/>
            </a:ln>
          </p:spPr>
          <p:txBody>
            <a:bodyPr spcFirstLastPara="1" wrap="square" lIns="12700" tIns="12700" rIns="12700" bIns="12700" anchor="ctr" anchorCtr="0">
              <a:noAutofit/>
            </a:bodyPr>
            <a:lstStyle/>
            <a:p>
              <a:pPr marL="0" marR="0" lvl="0" indent="0" algn="l" rtl="0">
                <a:lnSpc>
                  <a:spcPct val="90000"/>
                </a:lnSpc>
                <a:spcBef>
                  <a:spcPts val="0"/>
                </a:spcBef>
                <a:spcAft>
                  <a:spcPts val="0"/>
                </a:spcAft>
                <a:buNone/>
              </a:pPr>
              <a:r>
                <a:rPr lang="en-US" sz="1500">
                  <a:solidFill>
                    <a:schemeClr val="lt1"/>
                  </a:solidFill>
                </a:rPr>
                <a:t>This attribute sets the bullet style for the list.</a:t>
              </a:r>
              <a:endParaRPr sz="1500">
                <a:solidFill>
                  <a:schemeClr val="lt1"/>
                </a:solidFill>
              </a:endParaRPr>
            </a:p>
            <a:p>
              <a:pPr marL="457200" marR="0" lvl="0" indent="-323850" algn="l" rtl="0">
                <a:lnSpc>
                  <a:spcPct val="90000"/>
                </a:lnSpc>
                <a:spcBef>
                  <a:spcPts val="0"/>
                </a:spcBef>
                <a:spcAft>
                  <a:spcPts val="0"/>
                </a:spcAft>
                <a:buClr>
                  <a:schemeClr val="lt1"/>
                </a:buClr>
                <a:buSzPts val="1500"/>
                <a:buChar char="●"/>
              </a:pPr>
              <a:r>
                <a:rPr lang="en-US" sz="1500">
                  <a:solidFill>
                    <a:schemeClr val="lt1"/>
                  </a:solidFill>
                </a:rPr>
                <a:t>circle</a:t>
              </a:r>
              <a:endParaRPr sz="1500">
                <a:solidFill>
                  <a:schemeClr val="lt1"/>
                </a:solidFill>
              </a:endParaRPr>
            </a:p>
            <a:p>
              <a:pPr marL="457200" marR="0" lvl="0" indent="-323850" algn="l" rtl="0">
                <a:lnSpc>
                  <a:spcPct val="90000"/>
                </a:lnSpc>
                <a:spcBef>
                  <a:spcPts val="0"/>
                </a:spcBef>
                <a:spcAft>
                  <a:spcPts val="0"/>
                </a:spcAft>
                <a:buClr>
                  <a:schemeClr val="lt1"/>
                </a:buClr>
                <a:buSzPts val="1500"/>
                <a:buChar char="●"/>
              </a:pPr>
              <a:r>
                <a:rPr lang="en-US" sz="1500">
                  <a:solidFill>
                    <a:schemeClr val="lt1"/>
                  </a:solidFill>
                </a:rPr>
                <a:t>disc</a:t>
              </a:r>
              <a:endParaRPr sz="1500">
                <a:solidFill>
                  <a:schemeClr val="lt1"/>
                </a:solidFill>
              </a:endParaRPr>
            </a:p>
            <a:p>
              <a:pPr marL="457200" marR="0" lvl="0" indent="-323850" algn="l" rtl="0">
                <a:lnSpc>
                  <a:spcPct val="90000"/>
                </a:lnSpc>
                <a:spcBef>
                  <a:spcPts val="0"/>
                </a:spcBef>
                <a:spcAft>
                  <a:spcPts val="0"/>
                </a:spcAft>
                <a:buClr>
                  <a:schemeClr val="lt1"/>
                </a:buClr>
                <a:buSzPts val="1500"/>
                <a:buChar char="●"/>
              </a:pPr>
              <a:r>
                <a:rPr lang="en-US" sz="1500">
                  <a:solidFill>
                    <a:schemeClr val="lt1"/>
                  </a:solidFill>
                </a:rPr>
                <a:t>square</a:t>
              </a:r>
              <a:endParaRPr sz="1500">
                <a:solidFill>
                  <a:srgbClr val="212121"/>
                </a:solidFill>
                <a:highlight>
                  <a:srgbClr val="EEEEEE"/>
                </a:highlight>
                <a:latin typeface="Courier New"/>
                <a:ea typeface="Courier New"/>
                <a:cs typeface="Courier New"/>
                <a:sym typeface="Courier New"/>
              </a:endParaRPr>
            </a:p>
            <a:p>
              <a:pPr marL="0" marR="0" lvl="0" indent="0" algn="l" rtl="0">
                <a:lnSpc>
                  <a:spcPct val="90000"/>
                </a:lnSpc>
                <a:spcBef>
                  <a:spcPts val="0"/>
                </a:spcBef>
                <a:spcAft>
                  <a:spcPts val="0"/>
                </a:spcAft>
                <a:buNone/>
              </a:pPr>
              <a:endParaRPr sz="1200">
                <a:solidFill>
                  <a:srgbClr val="212121"/>
                </a:solidFill>
                <a:highlight>
                  <a:srgbClr val="FFFFFF"/>
                </a:highlight>
              </a:endParaRPr>
            </a:p>
          </p:txBody>
        </p:sp>
        <p:sp>
          <p:nvSpPr>
            <p:cNvPr id="1798" name="Google Shape;1798;p138"/>
            <p:cNvSpPr/>
            <p:nvPr/>
          </p:nvSpPr>
          <p:spPr>
            <a:xfrm>
              <a:off x="333185" y="0"/>
              <a:ext cx="2640000" cy="1043100"/>
            </a:xfrm>
            <a:prstGeom prst="roundRect">
              <a:avLst>
                <a:gd name="adj" fmla="val 16667"/>
              </a:avLst>
            </a:prstGeom>
            <a:solidFill>
              <a:srgbClr val="419DD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138"/>
            <p:cNvSpPr txBox="1"/>
            <p:nvPr/>
          </p:nvSpPr>
          <p:spPr>
            <a:xfrm>
              <a:off x="384111" y="50926"/>
              <a:ext cx="2538300" cy="941400"/>
            </a:xfrm>
            <a:prstGeom prst="rect">
              <a:avLst/>
            </a:prstGeom>
            <a:noFill/>
            <a:ln>
              <a:noFill/>
            </a:ln>
          </p:spPr>
          <p:txBody>
            <a:bodyPr spcFirstLastPara="1" wrap="square" lIns="209550" tIns="104775" rIns="209550" bIns="104775" anchor="ctr" anchorCtr="0">
              <a:noAutofit/>
            </a:bodyPr>
            <a:lstStyle/>
            <a:p>
              <a:pPr marL="0" marR="0" lvl="0" indent="0" algn="ctr" rtl="0">
                <a:lnSpc>
                  <a:spcPct val="90000"/>
                </a:lnSpc>
                <a:spcBef>
                  <a:spcPts val="0"/>
                </a:spcBef>
                <a:spcAft>
                  <a:spcPts val="0"/>
                </a:spcAft>
                <a:buClr>
                  <a:srgbClr val="000000"/>
                </a:buClr>
                <a:buSzPts val="5500"/>
                <a:buFont typeface="Arial"/>
                <a:buNone/>
              </a:pPr>
              <a:r>
                <a:rPr lang="en-US" sz="4000">
                  <a:solidFill>
                    <a:schemeClr val="lt1"/>
                  </a:solidFill>
                </a:rPr>
                <a:t>type</a:t>
              </a:r>
              <a:endParaRPr sz="4000" b="0" i="0" u="none" strike="noStrike" cap="none">
                <a:solidFill>
                  <a:schemeClr val="lt1"/>
                </a:solidFill>
                <a:latin typeface="Arial"/>
                <a:ea typeface="Arial"/>
                <a:cs typeface="Arial"/>
                <a:sym typeface="Arial"/>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803"/>
        <p:cNvGrpSpPr/>
        <p:nvPr/>
      </p:nvGrpSpPr>
      <p:grpSpPr>
        <a:xfrm>
          <a:off x="0" y="0"/>
          <a:ext cx="0" cy="0"/>
          <a:chOff x="0" y="0"/>
          <a:chExt cx="0" cy="0"/>
        </a:xfrm>
      </p:grpSpPr>
      <p:sp>
        <p:nvSpPr>
          <p:cNvPr id="1804" name="Google Shape;1804;p139"/>
          <p:cNvSpPr txBox="1">
            <a:spLocks noGrp="1"/>
          </p:cNvSpPr>
          <p:nvPr>
            <p:ph type="ctrTitle"/>
          </p:nvPr>
        </p:nvSpPr>
        <p:spPr>
          <a:xfrm>
            <a:off x="1010730" y="2038754"/>
            <a:ext cx="4676700" cy="1185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Unordered Lists Elements</a:t>
            </a:r>
            <a:endParaRPr>
              <a:solidFill>
                <a:srgbClr val="741B47"/>
              </a:solidFill>
            </a:endParaRPr>
          </a:p>
        </p:txBody>
      </p:sp>
      <p:sp>
        <p:nvSpPr>
          <p:cNvPr id="1805" name="Google Shape;1805;p139"/>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14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106</a:t>
            </a:fld>
            <a:endParaRPr/>
          </a:p>
        </p:txBody>
      </p:sp>
      <p:sp>
        <p:nvSpPr>
          <p:cNvPr id="1811" name="Google Shape;1811;p140"/>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Description Lists Elements</a:t>
            </a:r>
            <a:endParaRPr>
              <a:solidFill>
                <a:srgbClr val="741B47"/>
              </a:solidFill>
            </a:endParaRPr>
          </a:p>
        </p:txBody>
      </p:sp>
      <p:grpSp>
        <p:nvGrpSpPr>
          <p:cNvPr id="1812" name="Google Shape;1812;p140"/>
          <p:cNvGrpSpPr/>
          <p:nvPr/>
        </p:nvGrpSpPr>
        <p:grpSpPr>
          <a:xfrm>
            <a:off x="431795" y="917226"/>
            <a:ext cx="3799987" cy="3596165"/>
            <a:chOff x="967414" y="95465"/>
            <a:chExt cx="3987394" cy="3825300"/>
          </a:xfrm>
        </p:grpSpPr>
        <p:sp>
          <p:nvSpPr>
            <p:cNvPr id="1813" name="Google Shape;1813;p140"/>
            <p:cNvSpPr/>
            <p:nvPr/>
          </p:nvSpPr>
          <p:spPr>
            <a:xfrm>
              <a:off x="1340229" y="306187"/>
              <a:ext cx="3404100" cy="3404100"/>
            </a:xfrm>
            <a:prstGeom prst="pie">
              <a:avLst>
                <a:gd name="adj1" fmla="val 16200000"/>
                <a:gd name="adj2" fmla="val 5400000"/>
              </a:avLst>
            </a:prstGeom>
            <a:solidFill>
              <a:srgbClr val="C27BA0"/>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140"/>
            <p:cNvSpPr txBox="1"/>
            <p:nvPr/>
          </p:nvSpPr>
          <p:spPr>
            <a:xfrm>
              <a:off x="3200255" y="1116648"/>
              <a:ext cx="1215600" cy="1620900"/>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lt1"/>
                  </a:solidFill>
                  <a:latin typeface="Arial"/>
                  <a:ea typeface="Arial"/>
                  <a:cs typeface="Arial"/>
                  <a:sym typeface="Arial"/>
                </a:rPr>
                <a:t>Each list item is defined by the &lt;d</a:t>
              </a:r>
              <a:r>
                <a:rPr lang="en-US" sz="1500">
                  <a:solidFill>
                    <a:schemeClr val="lt1"/>
                  </a:solidFill>
                </a:rPr>
                <a:t>t</a:t>
              </a:r>
              <a:r>
                <a:rPr lang="en-US" sz="1500" b="0" i="0" u="none" strike="noStrike" cap="none">
                  <a:solidFill>
                    <a:schemeClr val="lt1"/>
                  </a:solidFill>
                  <a:latin typeface="Arial"/>
                  <a:ea typeface="Arial"/>
                  <a:cs typeface="Arial"/>
                  <a:sym typeface="Arial"/>
                </a:rPr>
                <a:t>&gt; and &lt;d</a:t>
              </a:r>
              <a:r>
                <a:rPr lang="en-US" sz="1500">
                  <a:solidFill>
                    <a:schemeClr val="lt1"/>
                  </a:solidFill>
                </a:rPr>
                <a:t>d&gt;</a:t>
              </a:r>
              <a:r>
                <a:rPr lang="en-US" sz="1500" b="0" i="0" u="none" strike="noStrike" cap="none">
                  <a:solidFill>
                    <a:schemeClr val="lt1"/>
                  </a:solidFill>
                  <a:latin typeface="Arial"/>
                  <a:ea typeface="Arial"/>
                  <a:cs typeface="Arial"/>
                  <a:sym typeface="Arial"/>
                </a:rPr>
                <a:t> tags.</a:t>
              </a:r>
              <a:endParaRPr sz="1500" b="0" i="0" u="none" strike="noStrike" cap="none">
                <a:solidFill>
                  <a:schemeClr val="lt1"/>
                </a:solidFill>
                <a:latin typeface="Arial"/>
                <a:ea typeface="Arial"/>
                <a:cs typeface="Arial"/>
                <a:sym typeface="Arial"/>
              </a:endParaRPr>
            </a:p>
          </p:txBody>
        </p:sp>
        <p:sp>
          <p:nvSpPr>
            <p:cNvPr id="1815" name="Google Shape;1815;p140"/>
            <p:cNvSpPr/>
            <p:nvPr/>
          </p:nvSpPr>
          <p:spPr>
            <a:xfrm>
              <a:off x="1178136" y="306187"/>
              <a:ext cx="3404100" cy="3404100"/>
            </a:xfrm>
            <a:prstGeom prst="pie">
              <a:avLst>
                <a:gd name="adj1" fmla="val 5400000"/>
                <a:gd name="adj2" fmla="val 16200000"/>
              </a:avLst>
            </a:prstGeom>
            <a:solidFill>
              <a:srgbClr val="C27BA0"/>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140"/>
            <p:cNvSpPr txBox="1"/>
            <p:nvPr/>
          </p:nvSpPr>
          <p:spPr>
            <a:xfrm>
              <a:off x="1506376" y="1197703"/>
              <a:ext cx="1215600" cy="1620900"/>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lt1"/>
                  </a:solidFill>
                  <a:latin typeface="Arial"/>
                  <a:ea typeface="Arial"/>
                  <a:cs typeface="Arial"/>
                  <a:sym typeface="Arial"/>
                </a:rPr>
                <a:t>&lt;</a:t>
              </a:r>
              <a:r>
                <a:rPr lang="en-US" sz="1500">
                  <a:solidFill>
                    <a:schemeClr val="lt1"/>
                  </a:solidFill>
                </a:rPr>
                <a:t>d</a:t>
              </a:r>
              <a:r>
                <a:rPr lang="en-US" sz="1500" b="0" i="0" u="none" strike="noStrike" cap="none">
                  <a:solidFill>
                    <a:schemeClr val="lt1"/>
                  </a:solidFill>
                  <a:latin typeface="Arial"/>
                  <a:ea typeface="Arial"/>
                  <a:cs typeface="Arial"/>
                  <a:sym typeface="Arial"/>
                </a:rPr>
                <a:t>l&gt; </a:t>
              </a:r>
              <a:br>
                <a:rPr lang="en-US" sz="1500" b="0" i="0" u="none" strike="noStrike" cap="none">
                  <a:solidFill>
                    <a:schemeClr val="lt1"/>
                  </a:solidFill>
                  <a:latin typeface="Arial"/>
                  <a:ea typeface="Arial"/>
                  <a:cs typeface="Arial"/>
                  <a:sym typeface="Arial"/>
                </a:rPr>
              </a:br>
              <a:r>
                <a:rPr lang="en-US" sz="1500" b="0" i="0" u="none" strike="noStrike" cap="none">
                  <a:solidFill>
                    <a:schemeClr val="lt1"/>
                  </a:solidFill>
                  <a:latin typeface="Arial"/>
                  <a:ea typeface="Arial"/>
                  <a:cs typeface="Arial"/>
                  <a:sym typeface="Arial"/>
                </a:rPr>
                <a:t>element is used to create </a:t>
              </a:r>
              <a:r>
                <a:rPr lang="en-US" sz="1500">
                  <a:solidFill>
                    <a:schemeClr val="lt1"/>
                  </a:solidFill>
                </a:rPr>
                <a:t>description</a:t>
              </a:r>
              <a:r>
                <a:rPr lang="en-US" sz="1500" b="0" i="0" u="none" strike="noStrike" cap="none">
                  <a:solidFill>
                    <a:schemeClr val="lt1"/>
                  </a:solidFill>
                  <a:latin typeface="Arial"/>
                  <a:ea typeface="Arial"/>
                  <a:cs typeface="Arial"/>
                  <a:sym typeface="Arial"/>
                </a:rPr>
                <a:t> lists with no particular order.</a:t>
              </a:r>
              <a:endParaRPr sz="1500" b="0" i="0" u="none" strike="noStrike" cap="none">
                <a:solidFill>
                  <a:schemeClr val="lt1"/>
                </a:solidFill>
                <a:latin typeface="Arial"/>
                <a:ea typeface="Arial"/>
                <a:cs typeface="Arial"/>
                <a:sym typeface="Arial"/>
              </a:endParaRPr>
            </a:p>
          </p:txBody>
        </p:sp>
        <p:sp>
          <p:nvSpPr>
            <p:cNvPr id="1817" name="Google Shape;1817;p140"/>
            <p:cNvSpPr/>
            <p:nvPr/>
          </p:nvSpPr>
          <p:spPr>
            <a:xfrm>
              <a:off x="1129508" y="95465"/>
              <a:ext cx="3825300" cy="3825300"/>
            </a:xfrm>
            <a:custGeom>
              <a:avLst/>
              <a:gdLst/>
              <a:ahLst/>
              <a:cxnLst/>
              <a:rect l="l" t="t" r="r" b="b"/>
              <a:pathLst>
                <a:path w="120000" h="120000" extrusionOk="0">
                  <a:moveTo>
                    <a:pt x="60000" y="4067"/>
                  </a:moveTo>
                  <a:lnTo>
                    <a:pt x="60000" y="4067"/>
                  </a:lnTo>
                  <a:cubicBezTo>
                    <a:pt x="89912" y="4067"/>
                    <a:pt x="114529" y="27601"/>
                    <a:pt x="115876" y="57482"/>
                  </a:cubicBezTo>
                  <a:cubicBezTo>
                    <a:pt x="117222" y="87363"/>
                    <a:pt x="94821" y="113016"/>
                    <a:pt x="65031" y="115706"/>
                  </a:cubicBezTo>
                  <a:lnTo>
                    <a:pt x="65031" y="119760"/>
                  </a:lnTo>
                  <a:lnTo>
                    <a:pt x="60000" y="112882"/>
                  </a:lnTo>
                  <a:lnTo>
                    <a:pt x="65031" y="105523"/>
                  </a:lnTo>
                  <a:lnTo>
                    <a:pt x="65031" y="109576"/>
                  </a:lnTo>
                  <a:cubicBezTo>
                    <a:pt x="91437" y="106897"/>
                    <a:pt x="111108" y="83989"/>
                    <a:pt x="109767" y="57481"/>
                  </a:cubicBezTo>
                  <a:cubicBezTo>
                    <a:pt x="108425" y="30974"/>
                    <a:pt x="86542" y="10169"/>
                    <a:pt x="60000" y="10169"/>
                  </a:cubicBezTo>
                  <a:close/>
                </a:path>
              </a:pathLst>
            </a:cu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140"/>
            <p:cNvSpPr/>
            <p:nvPr/>
          </p:nvSpPr>
          <p:spPr>
            <a:xfrm>
              <a:off x="967414" y="95465"/>
              <a:ext cx="3825300" cy="3825300"/>
            </a:xfrm>
            <a:custGeom>
              <a:avLst/>
              <a:gdLst/>
              <a:ahLst/>
              <a:cxnLst/>
              <a:rect l="l" t="t" r="r" b="b"/>
              <a:pathLst>
                <a:path w="120000" h="120000" extrusionOk="0">
                  <a:moveTo>
                    <a:pt x="60000" y="115933"/>
                  </a:moveTo>
                  <a:cubicBezTo>
                    <a:pt x="30088" y="115933"/>
                    <a:pt x="5471" y="92399"/>
                    <a:pt x="4124" y="62518"/>
                  </a:cubicBezTo>
                  <a:cubicBezTo>
                    <a:pt x="2778" y="32637"/>
                    <a:pt x="25179" y="6984"/>
                    <a:pt x="54969" y="4294"/>
                  </a:cubicBezTo>
                  <a:lnTo>
                    <a:pt x="54969" y="240"/>
                  </a:lnTo>
                  <a:lnTo>
                    <a:pt x="60000" y="7118"/>
                  </a:lnTo>
                  <a:lnTo>
                    <a:pt x="54969" y="14477"/>
                  </a:lnTo>
                  <a:lnTo>
                    <a:pt x="54969" y="10424"/>
                  </a:lnTo>
                  <a:lnTo>
                    <a:pt x="54969" y="10424"/>
                  </a:lnTo>
                  <a:cubicBezTo>
                    <a:pt x="28563" y="13103"/>
                    <a:pt x="8892" y="36011"/>
                    <a:pt x="10233" y="62519"/>
                  </a:cubicBezTo>
                  <a:cubicBezTo>
                    <a:pt x="11575" y="89026"/>
                    <a:pt x="33458" y="109831"/>
                    <a:pt x="60000" y="109831"/>
                  </a:cubicBezTo>
                  <a:close/>
                </a:path>
              </a:pathLst>
            </a:cu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19" name="Google Shape;1819;p140"/>
          <p:cNvPicPr preferRelativeResize="0"/>
          <p:nvPr/>
        </p:nvPicPr>
        <p:blipFill>
          <a:blip r:embed="rId3">
            <a:alphaModFix/>
          </a:blip>
          <a:stretch>
            <a:fillRect/>
          </a:stretch>
        </p:blipFill>
        <p:spPr>
          <a:xfrm>
            <a:off x="4805683" y="849225"/>
            <a:ext cx="3884392" cy="2318387"/>
          </a:xfrm>
          <a:prstGeom prst="rect">
            <a:avLst/>
          </a:prstGeom>
          <a:noFill/>
          <a:ln w="9525" cap="flat" cmpd="sng">
            <a:solidFill>
              <a:schemeClr val="dk2"/>
            </a:solidFill>
            <a:prstDash val="solid"/>
            <a:round/>
            <a:headEnd type="none" w="sm" len="sm"/>
            <a:tailEnd type="none" w="sm" len="sm"/>
          </a:ln>
        </p:spPr>
      </p:pic>
      <p:pic>
        <p:nvPicPr>
          <p:cNvPr id="1820" name="Google Shape;1820;p140"/>
          <p:cNvPicPr preferRelativeResize="0"/>
          <p:nvPr/>
        </p:nvPicPr>
        <p:blipFill>
          <a:blip r:embed="rId4">
            <a:alphaModFix/>
          </a:blip>
          <a:stretch>
            <a:fillRect/>
          </a:stretch>
        </p:blipFill>
        <p:spPr>
          <a:xfrm>
            <a:off x="4805683" y="3302787"/>
            <a:ext cx="2111241" cy="1671088"/>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141"/>
          <p:cNvSpPr txBox="1">
            <a:spLocks noGrp="1"/>
          </p:cNvSpPr>
          <p:nvPr>
            <p:ph type="ctrTitle"/>
          </p:nvPr>
        </p:nvSpPr>
        <p:spPr>
          <a:xfrm>
            <a:off x="1299694" y="1818471"/>
            <a:ext cx="49626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en-US" sz="3800">
                <a:solidFill>
                  <a:srgbClr val="741B47"/>
                </a:solidFill>
              </a:rPr>
              <a:t>HTML Images</a:t>
            </a:r>
            <a:endParaRPr sz="3800">
              <a:solidFill>
                <a:srgbClr val="741B47"/>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p14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108</a:t>
            </a:fld>
            <a:endParaRPr/>
          </a:p>
        </p:txBody>
      </p:sp>
      <p:sp>
        <p:nvSpPr>
          <p:cNvPr id="1831" name="Google Shape;1831;p142"/>
          <p:cNvSpPr txBox="1"/>
          <p:nvPr/>
        </p:nvSpPr>
        <p:spPr>
          <a:xfrm>
            <a:off x="747000" y="2429475"/>
            <a:ext cx="7650000" cy="6681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chemeClr val="accent2"/>
              </a:buClr>
              <a:buSzPts val="4800"/>
              <a:buFont typeface="Raleway SemiBold"/>
              <a:buNone/>
            </a:pPr>
            <a:r>
              <a:rPr lang="en-US" sz="3200">
                <a:solidFill>
                  <a:srgbClr val="8F4B6C"/>
                </a:solidFill>
                <a:latin typeface="Comic Sans MS"/>
                <a:ea typeface="Comic Sans MS"/>
                <a:cs typeface="Comic Sans MS"/>
                <a:sym typeface="Comic Sans MS"/>
              </a:rPr>
              <a:t>“alt” is one of the HTML image attributes.</a:t>
            </a:r>
            <a:endParaRPr sz="3200" i="0" u="none" strike="noStrike" cap="none">
              <a:solidFill>
                <a:srgbClr val="8F4B6C"/>
              </a:solidFill>
              <a:latin typeface="Comic Sans MS"/>
              <a:ea typeface="Comic Sans MS"/>
              <a:cs typeface="Comic Sans MS"/>
              <a:sym typeface="Comic Sans MS"/>
            </a:endParaRPr>
          </a:p>
        </p:txBody>
      </p:sp>
      <p:pic>
        <p:nvPicPr>
          <p:cNvPr id="1832" name="Google Shape;1832;p142"/>
          <p:cNvPicPr preferRelativeResize="0"/>
          <p:nvPr/>
        </p:nvPicPr>
        <p:blipFill>
          <a:blip r:embed="rId3">
            <a:alphaModFix/>
          </a:blip>
          <a:stretch>
            <a:fillRect/>
          </a:stretch>
        </p:blipFill>
        <p:spPr>
          <a:xfrm>
            <a:off x="3887050" y="84025"/>
            <a:ext cx="1210200" cy="1875600"/>
          </a:xfrm>
          <a:prstGeom prst="rect">
            <a:avLst/>
          </a:prstGeom>
          <a:noFill/>
          <a:ln>
            <a:noFill/>
          </a:ln>
        </p:spPr>
      </p:pic>
      <p:pic>
        <p:nvPicPr>
          <p:cNvPr id="1833" name="Google Shape;1833;p142">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834" name="Google Shape;1834;p142">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143"/>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109</a:t>
            </a:fld>
            <a:endParaRPr/>
          </a:p>
        </p:txBody>
      </p:sp>
      <p:sp>
        <p:nvSpPr>
          <p:cNvPr id="1840" name="Google Shape;1840;p143"/>
          <p:cNvSpPr txBox="1"/>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en-US" sz="4800" b="0" i="0" u="none" strike="noStrike" cap="none">
                <a:solidFill>
                  <a:srgbClr val="741B47"/>
                </a:solidFill>
                <a:latin typeface="Raleway Medium"/>
                <a:ea typeface="Raleway Medium"/>
                <a:cs typeface="Raleway Medium"/>
                <a:sym typeface="Raleway Medium"/>
              </a:rPr>
              <a:t>Table of Contents</a:t>
            </a:r>
            <a:endParaRPr sz="1400" b="0" i="0" u="none" strike="noStrike" cap="none">
              <a:solidFill>
                <a:srgbClr val="000000"/>
              </a:solidFill>
              <a:latin typeface="Arial"/>
              <a:ea typeface="Arial"/>
              <a:cs typeface="Arial"/>
              <a:sym typeface="Arial"/>
            </a:endParaRPr>
          </a:p>
        </p:txBody>
      </p:sp>
      <p:sp>
        <p:nvSpPr>
          <p:cNvPr id="1841" name="Google Shape;1841;p143"/>
          <p:cNvSpPr txBox="1"/>
          <p:nvPr/>
        </p:nvSpPr>
        <p:spPr>
          <a:xfrm>
            <a:off x="650850" y="864239"/>
            <a:ext cx="7842300" cy="28368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&lt;img&gt; Tag</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The alt Attribute</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The weight and height Attribute</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The Border Attribute</a:t>
            </a:r>
            <a:endParaRPr sz="3600" b="0" i="0" u="none" strike="noStrike" cap="none">
              <a:solidFill>
                <a:schemeClr val="dk1"/>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4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819" name="Google Shape;819;p45"/>
          <p:cNvSpPr txBox="1">
            <a:spLocks noGrp="1"/>
          </p:cNvSpPr>
          <p:nvPr>
            <p:ph type="title"/>
          </p:nvPr>
        </p:nvSpPr>
        <p:spPr>
          <a:xfrm>
            <a:off x="431800" y="1729225"/>
            <a:ext cx="8217300" cy="198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Lets make an HTML page</a:t>
            </a:r>
            <a:endParaRPr>
              <a:solidFill>
                <a:srgbClr val="741B47"/>
              </a:solidFill>
            </a:endParaRPr>
          </a:p>
          <a:p>
            <a:pPr marL="0" lvl="0" indent="0" algn="l" rtl="0">
              <a:lnSpc>
                <a:spcPct val="80000"/>
              </a:lnSpc>
              <a:spcBef>
                <a:spcPts val="0"/>
              </a:spcBef>
              <a:spcAft>
                <a:spcPts val="0"/>
              </a:spcAft>
              <a:buSzPts val="4800"/>
              <a:buNone/>
            </a:pPr>
            <a:r>
              <a:rPr lang="en-US">
                <a:solidFill>
                  <a:srgbClr val="741B47"/>
                </a:solidFill>
              </a:rPr>
              <a:t>and publish it</a:t>
            </a:r>
            <a:endParaRPr>
              <a:solidFill>
                <a:srgbClr val="741B47"/>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144"/>
          <p:cNvSpPr txBox="1">
            <a:spLocks noGrp="1"/>
          </p:cNvSpPr>
          <p:nvPr>
            <p:ph type="ctrTitle"/>
          </p:nvPr>
        </p:nvSpPr>
        <p:spPr>
          <a:xfrm>
            <a:off x="1010730" y="2196234"/>
            <a:ext cx="4676700" cy="7299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&lt;img&gt; Tag</a:t>
            </a:r>
            <a:endParaRPr>
              <a:solidFill>
                <a:srgbClr val="741B47"/>
              </a:solidFill>
            </a:endParaRPr>
          </a:p>
        </p:txBody>
      </p:sp>
      <p:sp>
        <p:nvSpPr>
          <p:cNvPr id="1847" name="Google Shape;1847;p144"/>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1</a:t>
            </a:r>
            <a:endParaRPr sz="3600" b="1" i="0" u="none" strike="noStrike" cap="none">
              <a:solidFill>
                <a:schemeClr val="lt1"/>
              </a:solidFill>
              <a:latin typeface="Barlow"/>
              <a:ea typeface="Barlow"/>
              <a:cs typeface="Barlow"/>
              <a:sym typeface="Barlow"/>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p14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111</a:t>
            </a:fld>
            <a:endParaRPr/>
          </a:p>
        </p:txBody>
      </p:sp>
      <p:sp>
        <p:nvSpPr>
          <p:cNvPr id="1853" name="Google Shape;1853;p145"/>
          <p:cNvSpPr txBox="1">
            <a:spLocks noGrp="1"/>
          </p:cNvSpPr>
          <p:nvPr>
            <p:ph type="title"/>
          </p:nvPr>
        </p:nvSpPr>
        <p:spPr>
          <a:xfrm>
            <a:off x="431800" y="173800"/>
            <a:ext cx="6925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&lt;img&gt; Tag</a:t>
            </a:r>
            <a:endParaRPr>
              <a:solidFill>
                <a:srgbClr val="741B47"/>
              </a:solidFill>
            </a:endParaRPr>
          </a:p>
        </p:txBody>
      </p:sp>
      <p:grpSp>
        <p:nvGrpSpPr>
          <p:cNvPr id="1854" name="Google Shape;1854;p145"/>
          <p:cNvGrpSpPr/>
          <p:nvPr/>
        </p:nvGrpSpPr>
        <p:grpSpPr>
          <a:xfrm>
            <a:off x="-4435279" y="202275"/>
            <a:ext cx="7891201" cy="5283900"/>
            <a:chOff x="-4435279" y="-680227"/>
            <a:chExt cx="7891201" cy="5283900"/>
          </a:xfrm>
        </p:grpSpPr>
        <p:sp>
          <p:nvSpPr>
            <p:cNvPr id="1855" name="Google Shape;1855;p145"/>
            <p:cNvSpPr/>
            <p:nvPr/>
          </p:nvSpPr>
          <p:spPr>
            <a:xfrm>
              <a:off x="-4435279" y="-680227"/>
              <a:ext cx="5283900" cy="5283900"/>
            </a:xfrm>
            <a:prstGeom prst="blockArc">
              <a:avLst>
                <a:gd name="adj1" fmla="val 18900000"/>
                <a:gd name="adj2" fmla="val 2700000"/>
                <a:gd name="adj3" fmla="val 409"/>
              </a:avLst>
            </a:prstGeom>
            <a:no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145"/>
            <p:cNvSpPr/>
            <p:nvPr/>
          </p:nvSpPr>
          <p:spPr>
            <a:xfrm>
              <a:off x="444522" y="301632"/>
              <a:ext cx="3011400" cy="603600"/>
            </a:xfrm>
            <a:prstGeom prst="rect">
              <a:avLst/>
            </a:prstGeom>
            <a:solidFill>
              <a:srgbClr val="C27BA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145"/>
            <p:cNvSpPr txBox="1"/>
            <p:nvPr/>
          </p:nvSpPr>
          <p:spPr>
            <a:xfrm>
              <a:off x="444522" y="301632"/>
              <a:ext cx="3011400" cy="603600"/>
            </a:xfrm>
            <a:prstGeom prst="rect">
              <a:avLst/>
            </a:prstGeom>
            <a:noFill/>
            <a:ln>
              <a:noFill/>
            </a:ln>
          </p:spPr>
          <p:txBody>
            <a:bodyPr spcFirstLastPara="1" wrap="square" lIns="479075" tIns="33000" rIns="33000" bIns="33000" anchor="ctr" anchorCtr="0">
              <a:noAutofit/>
            </a:bodyPr>
            <a:lstStyle/>
            <a:p>
              <a:pPr marL="0" marR="0" lvl="0" indent="0" algn="l" rtl="0">
                <a:lnSpc>
                  <a:spcPct val="90000"/>
                </a:lnSpc>
                <a:spcBef>
                  <a:spcPts val="0"/>
                </a:spcBef>
                <a:spcAft>
                  <a:spcPts val="0"/>
                </a:spcAft>
                <a:buClr>
                  <a:srgbClr val="000000"/>
                </a:buClr>
                <a:buSzPts val="1300"/>
                <a:buFont typeface="Arial"/>
                <a:buNone/>
              </a:pPr>
              <a:r>
                <a:rPr lang="en-US" sz="1300" b="0" i="0" u="none" strike="noStrike" cap="none">
                  <a:solidFill>
                    <a:schemeClr val="lt1"/>
                  </a:solidFill>
                  <a:latin typeface="Arial"/>
                  <a:ea typeface="Arial"/>
                  <a:cs typeface="Arial"/>
                  <a:sym typeface="Arial"/>
                </a:rPr>
                <a:t>We can improve the design of a web page by adding images</a:t>
              </a:r>
              <a:endParaRPr sz="1300" b="0" i="0" u="none" strike="noStrike" cap="none">
                <a:solidFill>
                  <a:schemeClr val="lt1"/>
                </a:solidFill>
                <a:latin typeface="Arial"/>
                <a:ea typeface="Arial"/>
                <a:cs typeface="Arial"/>
                <a:sym typeface="Arial"/>
              </a:endParaRPr>
            </a:p>
          </p:txBody>
        </p:sp>
        <p:sp>
          <p:nvSpPr>
            <p:cNvPr id="1858" name="Google Shape;1858;p145"/>
            <p:cNvSpPr/>
            <p:nvPr/>
          </p:nvSpPr>
          <p:spPr>
            <a:xfrm>
              <a:off x="67286" y="226184"/>
              <a:ext cx="754500" cy="7545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145"/>
            <p:cNvSpPr/>
            <p:nvPr/>
          </p:nvSpPr>
          <p:spPr>
            <a:xfrm>
              <a:off x="790567" y="1207156"/>
              <a:ext cx="2665200" cy="603600"/>
            </a:xfrm>
            <a:prstGeom prst="rect">
              <a:avLst/>
            </a:prstGeom>
            <a:solidFill>
              <a:srgbClr val="C27BA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145"/>
            <p:cNvSpPr txBox="1"/>
            <p:nvPr/>
          </p:nvSpPr>
          <p:spPr>
            <a:xfrm>
              <a:off x="790567" y="1207156"/>
              <a:ext cx="2665200" cy="603600"/>
            </a:xfrm>
            <a:prstGeom prst="rect">
              <a:avLst/>
            </a:prstGeom>
            <a:noFill/>
            <a:ln>
              <a:noFill/>
            </a:ln>
          </p:spPr>
          <p:txBody>
            <a:bodyPr spcFirstLastPara="1" wrap="square" lIns="479075" tIns="33000" rIns="33000" bIns="33000" anchor="ctr" anchorCtr="0">
              <a:noAutofit/>
            </a:bodyPr>
            <a:lstStyle/>
            <a:p>
              <a:pPr marL="0" marR="0" lvl="0" indent="0" algn="l" rtl="0">
                <a:lnSpc>
                  <a:spcPct val="90000"/>
                </a:lnSpc>
                <a:spcBef>
                  <a:spcPts val="0"/>
                </a:spcBef>
                <a:spcAft>
                  <a:spcPts val="0"/>
                </a:spcAft>
                <a:buClr>
                  <a:srgbClr val="000000"/>
                </a:buClr>
                <a:buSzPts val="1300"/>
                <a:buFont typeface="Arial"/>
                <a:buNone/>
              </a:pPr>
              <a:r>
                <a:rPr lang="en-US" sz="1300" b="0" i="0" u="none" strike="noStrike" cap="none">
                  <a:solidFill>
                    <a:schemeClr val="lt1"/>
                  </a:solidFill>
                  <a:latin typeface="Arial"/>
                  <a:ea typeface="Arial"/>
                  <a:cs typeface="Arial"/>
                  <a:sym typeface="Arial"/>
                </a:rPr>
                <a:t>The &lt;img&gt; tag is used to define an image</a:t>
              </a:r>
              <a:endParaRPr sz="1300" b="0" i="0" u="none" strike="noStrike" cap="none">
                <a:solidFill>
                  <a:schemeClr val="lt1"/>
                </a:solidFill>
                <a:latin typeface="Arial"/>
                <a:ea typeface="Arial"/>
                <a:cs typeface="Arial"/>
                <a:sym typeface="Arial"/>
              </a:endParaRPr>
            </a:p>
          </p:txBody>
        </p:sp>
        <p:sp>
          <p:nvSpPr>
            <p:cNvPr id="1861" name="Google Shape;1861;p145"/>
            <p:cNvSpPr/>
            <p:nvPr/>
          </p:nvSpPr>
          <p:spPr>
            <a:xfrm>
              <a:off x="413331" y="1131708"/>
              <a:ext cx="754500" cy="7545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145"/>
            <p:cNvSpPr/>
            <p:nvPr/>
          </p:nvSpPr>
          <p:spPr>
            <a:xfrm>
              <a:off x="790567" y="2112679"/>
              <a:ext cx="2665200" cy="603600"/>
            </a:xfrm>
            <a:prstGeom prst="rect">
              <a:avLst/>
            </a:prstGeom>
            <a:solidFill>
              <a:srgbClr val="C27BA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145"/>
            <p:cNvSpPr txBox="1"/>
            <p:nvPr/>
          </p:nvSpPr>
          <p:spPr>
            <a:xfrm>
              <a:off x="790567" y="2112679"/>
              <a:ext cx="2665200" cy="603600"/>
            </a:xfrm>
            <a:prstGeom prst="rect">
              <a:avLst/>
            </a:prstGeom>
            <a:noFill/>
            <a:ln>
              <a:noFill/>
            </a:ln>
          </p:spPr>
          <p:txBody>
            <a:bodyPr spcFirstLastPara="1" wrap="square" lIns="479075" tIns="33000" rIns="33000" bIns="33000" anchor="ctr" anchorCtr="0">
              <a:noAutofit/>
            </a:bodyPr>
            <a:lstStyle/>
            <a:p>
              <a:pPr marL="0" marR="0" lvl="0" indent="0" algn="l" rtl="0">
                <a:lnSpc>
                  <a:spcPct val="90000"/>
                </a:lnSpc>
                <a:spcBef>
                  <a:spcPts val="0"/>
                </a:spcBef>
                <a:spcAft>
                  <a:spcPts val="0"/>
                </a:spcAft>
                <a:buClr>
                  <a:srgbClr val="000000"/>
                </a:buClr>
                <a:buSzPts val="1300"/>
                <a:buFont typeface="Arial"/>
                <a:buNone/>
              </a:pPr>
              <a:r>
                <a:rPr lang="en-US" sz="1300" b="0" i="0" u="none" strike="noStrike" cap="none">
                  <a:solidFill>
                    <a:schemeClr val="lt1"/>
                  </a:solidFill>
                  <a:latin typeface="Arial"/>
                  <a:ea typeface="Arial"/>
                  <a:cs typeface="Arial"/>
                  <a:sym typeface="Arial"/>
                </a:rPr>
                <a:t>The &lt;img&gt; tag is empty. It means that it does not have a closing tag</a:t>
              </a:r>
              <a:endParaRPr sz="1300" b="0" i="0" u="none" strike="noStrike" cap="none">
                <a:solidFill>
                  <a:schemeClr val="lt1"/>
                </a:solidFill>
                <a:latin typeface="Arial"/>
                <a:ea typeface="Arial"/>
                <a:cs typeface="Arial"/>
                <a:sym typeface="Arial"/>
              </a:endParaRPr>
            </a:p>
          </p:txBody>
        </p:sp>
        <p:sp>
          <p:nvSpPr>
            <p:cNvPr id="1864" name="Google Shape;1864;p145"/>
            <p:cNvSpPr/>
            <p:nvPr/>
          </p:nvSpPr>
          <p:spPr>
            <a:xfrm>
              <a:off x="413331" y="2037232"/>
              <a:ext cx="754500" cy="7545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145"/>
            <p:cNvSpPr/>
            <p:nvPr/>
          </p:nvSpPr>
          <p:spPr>
            <a:xfrm>
              <a:off x="444522" y="3018203"/>
              <a:ext cx="3011400" cy="603600"/>
            </a:xfrm>
            <a:prstGeom prst="rect">
              <a:avLst/>
            </a:prstGeom>
            <a:solidFill>
              <a:srgbClr val="C27BA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145"/>
            <p:cNvSpPr txBox="1"/>
            <p:nvPr/>
          </p:nvSpPr>
          <p:spPr>
            <a:xfrm>
              <a:off x="444522" y="3018203"/>
              <a:ext cx="3011400" cy="603600"/>
            </a:xfrm>
            <a:prstGeom prst="rect">
              <a:avLst/>
            </a:prstGeom>
            <a:noFill/>
            <a:ln>
              <a:noFill/>
            </a:ln>
          </p:spPr>
          <p:txBody>
            <a:bodyPr spcFirstLastPara="1" wrap="square" lIns="479075" tIns="33000" rIns="33000" bIns="33000" anchor="ctr" anchorCtr="0">
              <a:noAutofit/>
            </a:bodyPr>
            <a:lstStyle/>
            <a:p>
              <a:pPr marL="0" marR="0" lvl="0" indent="0" algn="l" rtl="0">
                <a:lnSpc>
                  <a:spcPct val="90000"/>
                </a:lnSpc>
                <a:spcBef>
                  <a:spcPts val="0"/>
                </a:spcBef>
                <a:spcAft>
                  <a:spcPts val="0"/>
                </a:spcAft>
                <a:buClr>
                  <a:srgbClr val="000000"/>
                </a:buClr>
                <a:buSzPts val="1300"/>
                <a:buFont typeface="Arial"/>
                <a:buNone/>
              </a:pPr>
              <a:r>
                <a:rPr lang="en-US" sz="1300" b="0" i="0" u="none" strike="noStrike" cap="none">
                  <a:solidFill>
                    <a:schemeClr val="lt1"/>
                  </a:solidFill>
                  <a:latin typeface="Arial"/>
                  <a:ea typeface="Arial"/>
                  <a:cs typeface="Arial"/>
                  <a:sym typeface="Arial"/>
                </a:rPr>
                <a:t>The </a:t>
              </a:r>
              <a:r>
                <a:rPr lang="en-US" sz="1300" b="1" i="0" u="none" strike="noStrike" cap="none">
                  <a:solidFill>
                    <a:schemeClr val="lt1"/>
                  </a:solidFill>
                  <a:latin typeface="Arial"/>
                  <a:ea typeface="Arial"/>
                  <a:cs typeface="Arial"/>
                  <a:sym typeface="Arial"/>
                </a:rPr>
                <a:t>src</a:t>
              </a:r>
              <a:r>
                <a:rPr lang="en-US" sz="1300" b="0" i="0" u="none" strike="noStrike" cap="none">
                  <a:solidFill>
                    <a:schemeClr val="lt1"/>
                  </a:solidFill>
                  <a:latin typeface="Arial"/>
                  <a:ea typeface="Arial"/>
                  <a:cs typeface="Arial"/>
                  <a:sym typeface="Arial"/>
                </a:rPr>
                <a:t> attribute allows us to specify the web address (URL) of the image and it is mandatory.</a:t>
              </a:r>
              <a:endParaRPr sz="1300" b="0" i="0" u="none" strike="noStrike" cap="none">
                <a:solidFill>
                  <a:schemeClr val="lt1"/>
                </a:solidFill>
                <a:latin typeface="Arial"/>
                <a:ea typeface="Arial"/>
                <a:cs typeface="Arial"/>
                <a:sym typeface="Arial"/>
              </a:endParaRPr>
            </a:p>
          </p:txBody>
        </p:sp>
        <p:sp>
          <p:nvSpPr>
            <p:cNvPr id="1867" name="Google Shape;1867;p145"/>
            <p:cNvSpPr/>
            <p:nvPr/>
          </p:nvSpPr>
          <p:spPr>
            <a:xfrm>
              <a:off x="67286" y="2942756"/>
              <a:ext cx="754500" cy="7545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68" name="Google Shape;1868;p145"/>
          <p:cNvPicPr preferRelativeResize="0"/>
          <p:nvPr/>
        </p:nvPicPr>
        <p:blipFill rotWithShape="1">
          <a:blip r:embed="rId3">
            <a:alphaModFix/>
          </a:blip>
          <a:srcRect t="15540" r="47326" b="27430"/>
          <a:stretch/>
        </p:blipFill>
        <p:spPr>
          <a:xfrm>
            <a:off x="3704724" y="1184134"/>
            <a:ext cx="4944302" cy="2699226"/>
          </a:xfrm>
          <a:prstGeom prst="rect">
            <a:avLst/>
          </a:prstGeom>
          <a:noFill/>
          <a:ln w="9525" cap="flat" cmpd="sng">
            <a:solidFill>
              <a:schemeClr val="dk1"/>
            </a:solidFill>
            <a:prstDash val="solid"/>
            <a:round/>
            <a:headEnd type="none" w="sm" len="sm"/>
            <a:tailEnd type="none" w="sm" len="sm"/>
          </a:ln>
        </p:spPr>
      </p:pic>
      <p:pic>
        <p:nvPicPr>
          <p:cNvPr id="1869" name="Google Shape;1869;p145"/>
          <p:cNvPicPr preferRelativeResize="0"/>
          <p:nvPr/>
        </p:nvPicPr>
        <p:blipFill rotWithShape="1">
          <a:blip r:embed="rId4">
            <a:alphaModFix/>
          </a:blip>
          <a:srcRect/>
          <a:stretch/>
        </p:blipFill>
        <p:spPr>
          <a:xfrm>
            <a:off x="3993240" y="4120919"/>
            <a:ext cx="4655785" cy="429257"/>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146"/>
          <p:cNvSpPr txBox="1">
            <a:spLocks noGrp="1"/>
          </p:cNvSpPr>
          <p:nvPr>
            <p:ph type="ctrTitle"/>
          </p:nvPr>
        </p:nvSpPr>
        <p:spPr>
          <a:xfrm>
            <a:off x="1010730" y="2242143"/>
            <a:ext cx="4676700" cy="6522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The alt Attribute</a:t>
            </a:r>
            <a:endParaRPr>
              <a:solidFill>
                <a:srgbClr val="741B47"/>
              </a:solidFill>
            </a:endParaRPr>
          </a:p>
        </p:txBody>
      </p:sp>
      <p:sp>
        <p:nvSpPr>
          <p:cNvPr id="1875" name="Google Shape;1875;p14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Google Shape;1880;p14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113</a:t>
            </a:fld>
            <a:endParaRPr/>
          </a:p>
        </p:txBody>
      </p:sp>
      <p:sp>
        <p:nvSpPr>
          <p:cNvPr id="1881" name="Google Shape;1881;p147"/>
          <p:cNvSpPr txBox="1">
            <a:spLocks noGrp="1"/>
          </p:cNvSpPr>
          <p:nvPr>
            <p:ph type="title"/>
          </p:nvPr>
        </p:nvSpPr>
        <p:spPr>
          <a:xfrm>
            <a:off x="431800" y="173800"/>
            <a:ext cx="6925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The alt Attribute</a:t>
            </a:r>
            <a:endParaRPr>
              <a:solidFill>
                <a:srgbClr val="741B47"/>
              </a:solidFill>
            </a:endParaRPr>
          </a:p>
        </p:txBody>
      </p:sp>
      <p:sp>
        <p:nvSpPr>
          <p:cNvPr id="1882" name="Google Shape;1882;p147"/>
          <p:cNvSpPr/>
          <p:nvPr/>
        </p:nvSpPr>
        <p:spPr>
          <a:xfrm>
            <a:off x="176618" y="1012967"/>
            <a:ext cx="3683100" cy="2893200"/>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The </a:t>
            </a:r>
            <a:r>
              <a:rPr lang="en-US" sz="1400" b="1" i="0" u="none" strike="noStrike" cap="none">
                <a:solidFill>
                  <a:srgbClr val="F97C41"/>
                </a:solidFill>
                <a:latin typeface="Arial"/>
                <a:ea typeface="Arial"/>
                <a:cs typeface="Arial"/>
                <a:sym typeface="Arial"/>
              </a:rPr>
              <a:t>alt</a:t>
            </a:r>
            <a:r>
              <a:rPr lang="en-US" sz="1400" b="0" i="0" u="none" strike="noStrike" cap="none">
                <a:solidFill>
                  <a:srgbClr val="000000"/>
                </a:solidFill>
                <a:latin typeface="Arial"/>
                <a:ea typeface="Arial"/>
                <a:cs typeface="Arial"/>
                <a:sym typeface="Arial"/>
              </a:rPr>
              <a:t> attribute is used to provide an alternate text for an image in case the image fails to load on a web page or it is not supported by the browser, etc.</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 Moreover, Visually impaired users browse the web via screen reading software. the screen reading software can read the text inside an alt attribute for impaired users.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 We should add alt attribute to the image tag just like the src attribute.</a:t>
            </a:r>
            <a:endParaRPr sz="1400" b="0" i="0" u="none" strike="noStrike" cap="none">
              <a:solidFill>
                <a:srgbClr val="000000"/>
              </a:solidFill>
              <a:latin typeface="Arial"/>
              <a:ea typeface="Arial"/>
              <a:cs typeface="Arial"/>
              <a:sym typeface="Arial"/>
            </a:endParaRPr>
          </a:p>
        </p:txBody>
      </p:sp>
      <p:pic>
        <p:nvPicPr>
          <p:cNvPr id="1883" name="Google Shape;1883;p147"/>
          <p:cNvPicPr preferRelativeResize="0"/>
          <p:nvPr/>
        </p:nvPicPr>
        <p:blipFill rotWithShape="1">
          <a:blip r:embed="rId3">
            <a:alphaModFix/>
          </a:blip>
          <a:srcRect t="15539" r="52093" b="41700"/>
          <a:stretch/>
        </p:blipFill>
        <p:spPr>
          <a:xfrm>
            <a:off x="4364108" y="1012967"/>
            <a:ext cx="4380615" cy="2893100"/>
          </a:xfrm>
          <a:prstGeom prst="rect">
            <a:avLst/>
          </a:prstGeom>
          <a:noFill/>
          <a:ln w="9525" cap="flat" cmpd="sng">
            <a:solidFill>
              <a:schemeClr val="dk1"/>
            </a:solidFill>
            <a:prstDash val="solid"/>
            <a:round/>
            <a:headEnd type="none" w="sm" len="sm"/>
            <a:tailEnd type="none" w="sm" len="sm"/>
          </a:ln>
        </p:spPr>
      </p:pic>
      <p:pic>
        <p:nvPicPr>
          <p:cNvPr id="1884" name="Google Shape;1884;p147"/>
          <p:cNvPicPr preferRelativeResize="0"/>
          <p:nvPr/>
        </p:nvPicPr>
        <p:blipFill rotWithShape="1">
          <a:blip r:embed="rId4">
            <a:alphaModFix/>
          </a:blip>
          <a:srcRect r="8307" b="2439"/>
          <a:stretch/>
        </p:blipFill>
        <p:spPr>
          <a:xfrm>
            <a:off x="3722635" y="4078903"/>
            <a:ext cx="5297187" cy="38501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sp>
        <p:nvSpPr>
          <p:cNvPr id="1889" name="Google Shape;1889;p148"/>
          <p:cNvSpPr txBox="1">
            <a:spLocks noGrp="1"/>
          </p:cNvSpPr>
          <p:nvPr>
            <p:ph type="ctrTitle"/>
          </p:nvPr>
        </p:nvSpPr>
        <p:spPr>
          <a:xfrm>
            <a:off x="1042627" y="1916728"/>
            <a:ext cx="5134800" cy="13101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The width and height Attribute</a:t>
            </a:r>
            <a:endParaRPr>
              <a:solidFill>
                <a:srgbClr val="741B47"/>
              </a:solidFill>
            </a:endParaRPr>
          </a:p>
        </p:txBody>
      </p:sp>
      <p:sp>
        <p:nvSpPr>
          <p:cNvPr id="1890" name="Google Shape;1890;p14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3</a:t>
            </a:r>
            <a:endParaRPr sz="3600" b="1" i="0" u="none" strike="noStrike" cap="none">
              <a:solidFill>
                <a:schemeClr val="lt1"/>
              </a:solidFill>
              <a:latin typeface="Barlow"/>
              <a:ea typeface="Barlow"/>
              <a:cs typeface="Barlow"/>
              <a:sym typeface="Barlow"/>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p14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115</a:t>
            </a:fld>
            <a:endParaRPr/>
          </a:p>
        </p:txBody>
      </p:sp>
      <p:sp>
        <p:nvSpPr>
          <p:cNvPr id="1896" name="Google Shape;1896;p149"/>
          <p:cNvSpPr txBox="1">
            <a:spLocks noGrp="1"/>
          </p:cNvSpPr>
          <p:nvPr>
            <p:ph type="title"/>
          </p:nvPr>
        </p:nvSpPr>
        <p:spPr>
          <a:xfrm>
            <a:off x="431799" y="173800"/>
            <a:ext cx="8021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200">
                <a:solidFill>
                  <a:srgbClr val="741B47"/>
                </a:solidFill>
              </a:rPr>
              <a:t>The width and height Attributes</a:t>
            </a:r>
            <a:endParaRPr sz="4200">
              <a:solidFill>
                <a:srgbClr val="741B47"/>
              </a:solidFill>
            </a:endParaRPr>
          </a:p>
        </p:txBody>
      </p:sp>
      <p:grpSp>
        <p:nvGrpSpPr>
          <p:cNvPr id="1897" name="Google Shape;1897;p149"/>
          <p:cNvGrpSpPr/>
          <p:nvPr/>
        </p:nvGrpSpPr>
        <p:grpSpPr>
          <a:xfrm>
            <a:off x="308344" y="1499191"/>
            <a:ext cx="2137200" cy="1148400"/>
            <a:chOff x="308344" y="1499191"/>
            <a:chExt cx="2137200" cy="1148400"/>
          </a:xfrm>
        </p:grpSpPr>
        <p:sp>
          <p:nvSpPr>
            <p:cNvPr id="1898" name="Google Shape;1898;p149"/>
            <p:cNvSpPr/>
            <p:nvPr/>
          </p:nvSpPr>
          <p:spPr>
            <a:xfrm>
              <a:off x="308344" y="1499191"/>
              <a:ext cx="2137200" cy="1148400"/>
            </a:xfrm>
            <a:prstGeom prst="ellipse">
              <a:avLst/>
            </a:prstGeom>
            <a:solidFill>
              <a:srgbClr val="C27BA0"/>
            </a:solidFill>
            <a:ln w="25400" cap="flat" cmpd="sng">
              <a:solidFill>
                <a:srgbClr val="741B4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19DD3"/>
                </a:solidFill>
                <a:latin typeface="Arial"/>
                <a:ea typeface="Arial"/>
                <a:cs typeface="Arial"/>
                <a:sym typeface="Arial"/>
              </a:endParaRPr>
            </a:p>
          </p:txBody>
        </p:sp>
        <p:sp>
          <p:nvSpPr>
            <p:cNvPr id="1899" name="Google Shape;1899;p149"/>
            <p:cNvSpPr/>
            <p:nvPr/>
          </p:nvSpPr>
          <p:spPr>
            <a:xfrm>
              <a:off x="431799" y="1693234"/>
              <a:ext cx="1907400" cy="7386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The width and height attributes are used to resize images.</a:t>
              </a:r>
              <a:endParaRPr sz="1400" b="0" i="0" u="none" strike="noStrike" cap="none">
                <a:solidFill>
                  <a:schemeClr val="lt1"/>
                </a:solidFill>
                <a:latin typeface="Arial"/>
                <a:ea typeface="Arial"/>
                <a:cs typeface="Arial"/>
                <a:sym typeface="Arial"/>
              </a:endParaRPr>
            </a:p>
          </p:txBody>
        </p:sp>
      </p:grpSp>
      <p:pic>
        <p:nvPicPr>
          <p:cNvPr id="1900" name="Google Shape;1900;p149"/>
          <p:cNvPicPr preferRelativeResize="0"/>
          <p:nvPr/>
        </p:nvPicPr>
        <p:blipFill rotWithShape="1">
          <a:blip r:embed="rId3">
            <a:alphaModFix/>
          </a:blip>
          <a:srcRect t="15538" r="53836" b="40667"/>
          <a:stretch/>
        </p:blipFill>
        <p:spPr>
          <a:xfrm>
            <a:off x="3039707" y="886189"/>
            <a:ext cx="5795948" cy="3091417"/>
          </a:xfrm>
          <a:prstGeom prst="rect">
            <a:avLst/>
          </a:prstGeom>
          <a:noFill/>
          <a:ln w="9525" cap="flat" cmpd="sng">
            <a:solidFill>
              <a:schemeClr val="dk1"/>
            </a:solidFill>
            <a:prstDash val="solid"/>
            <a:round/>
            <a:headEnd type="none" w="sm" len="sm"/>
            <a:tailEnd type="none" w="sm" len="sm"/>
          </a:ln>
        </p:spPr>
      </p:pic>
      <p:pic>
        <p:nvPicPr>
          <p:cNvPr id="1901" name="Google Shape;1901;p149"/>
          <p:cNvPicPr preferRelativeResize="0"/>
          <p:nvPr/>
        </p:nvPicPr>
        <p:blipFill rotWithShape="1">
          <a:blip r:embed="rId4">
            <a:alphaModFix/>
          </a:blip>
          <a:srcRect/>
          <a:stretch/>
        </p:blipFill>
        <p:spPr>
          <a:xfrm>
            <a:off x="3081526" y="4139734"/>
            <a:ext cx="5795949" cy="46596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p150"/>
          <p:cNvSpPr txBox="1">
            <a:spLocks noGrp="1"/>
          </p:cNvSpPr>
          <p:nvPr>
            <p:ph type="ctrTitle"/>
          </p:nvPr>
        </p:nvSpPr>
        <p:spPr>
          <a:xfrm>
            <a:off x="1010729" y="2242143"/>
            <a:ext cx="5974800" cy="6924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The border Attribute</a:t>
            </a:r>
            <a:endParaRPr>
              <a:solidFill>
                <a:srgbClr val="741B47"/>
              </a:solidFill>
            </a:endParaRPr>
          </a:p>
        </p:txBody>
      </p:sp>
      <p:sp>
        <p:nvSpPr>
          <p:cNvPr id="1907" name="Google Shape;1907;p150"/>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4</a:t>
            </a:r>
            <a:endParaRPr sz="3600" b="1" i="0" u="none" strike="noStrike" cap="none">
              <a:solidFill>
                <a:schemeClr val="lt1"/>
              </a:solidFill>
              <a:latin typeface="Barlow"/>
              <a:ea typeface="Barlow"/>
              <a:cs typeface="Barlow"/>
              <a:sym typeface="Barlow"/>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15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117</a:t>
            </a:fld>
            <a:endParaRPr/>
          </a:p>
        </p:txBody>
      </p:sp>
      <p:sp>
        <p:nvSpPr>
          <p:cNvPr id="1913" name="Google Shape;1913;p151"/>
          <p:cNvSpPr txBox="1">
            <a:spLocks noGrp="1"/>
          </p:cNvSpPr>
          <p:nvPr>
            <p:ph type="title"/>
          </p:nvPr>
        </p:nvSpPr>
        <p:spPr>
          <a:xfrm>
            <a:off x="431800" y="173800"/>
            <a:ext cx="6925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The border Attribute</a:t>
            </a:r>
            <a:endParaRPr>
              <a:solidFill>
                <a:srgbClr val="741B47"/>
              </a:solidFill>
            </a:endParaRPr>
          </a:p>
        </p:txBody>
      </p:sp>
      <p:grpSp>
        <p:nvGrpSpPr>
          <p:cNvPr id="1914" name="Google Shape;1914;p151"/>
          <p:cNvGrpSpPr/>
          <p:nvPr/>
        </p:nvGrpSpPr>
        <p:grpSpPr>
          <a:xfrm>
            <a:off x="134090" y="1034017"/>
            <a:ext cx="3225900" cy="1174009"/>
            <a:chOff x="282945" y="800100"/>
            <a:chExt cx="3225900" cy="1174009"/>
          </a:xfrm>
        </p:grpSpPr>
        <p:sp>
          <p:nvSpPr>
            <p:cNvPr id="1915" name="Google Shape;1915;p151"/>
            <p:cNvSpPr/>
            <p:nvPr/>
          </p:nvSpPr>
          <p:spPr>
            <a:xfrm>
              <a:off x="282945" y="800100"/>
              <a:ext cx="3225800" cy="1174009"/>
            </a:xfrm>
            <a:prstGeom prst="flowChartPunchedTape">
              <a:avLst/>
            </a:prstGeom>
            <a:solidFill>
              <a:srgbClr val="C27BA0"/>
            </a:solidFill>
            <a:ln w="25400" cap="flat" cmpd="sng">
              <a:solidFill>
                <a:srgbClr val="741B4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16" name="Google Shape;1916;p151"/>
            <p:cNvSpPr/>
            <p:nvPr/>
          </p:nvSpPr>
          <p:spPr>
            <a:xfrm>
              <a:off x="282945" y="1057068"/>
              <a:ext cx="3225900" cy="7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 By default, an image has no borders.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 To add a border around the image, we can use border attribute.</a:t>
              </a:r>
              <a:endParaRPr sz="1400" b="0" i="0" u="none" strike="noStrike" cap="none">
                <a:solidFill>
                  <a:srgbClr val="000000"/>
                </a:solidFill>
                <a:latin typeface="Arial"/>
                <a:ea typeface="Arial"/>
                <a:cs typeface="Arial"/>
                <a:sym typeface="Arial"/>
              </a:endParaRPr>
            </a:p>
          </p:txBody>
        </p:sp>
      </p:grpSp>
      <p:pic>
        <p:nvPicPr>
          <p:cNvPr id="1917" name="Google Shape;1917;p151"/>
          <p:cNvPicPr preferRelativeResize="0"/>
          <p:nvPr/>
        </p:nvPicPr>
        <p:blipFill rotWithShape="1">
          <a:blip r:embed="rId3">
            <a:alphaModFix/>
          </a:blip>
          <a:srcRect t="15538" r="53720" b="36324"/>
          <a:stretch/>
        </p:blipFill>
        <p:spPr>
          <a:xfrm>
            <a:off x="3604438" y="1034017"/>
            <a:ext cx="5286287" cy="309141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152"/>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118</a:t>
            </a:fld>
            <a:endParaRPr/>
          </a:p>
        </p:txBody>
      </p:sp>
      <p:pic>
        <p:nvPicPr>
          <p:cNvPr id="1923" name="Google Shape;1923;p152"/>
          <p:cNvPicPr preferRelativeResize="0"/>
          <p:nvPr/>
        </p:nvPicPr>
        <p:blipFill rotWithShape="1">
          <a:blip r:embed="rId3">
            <a:alphaModFix/>
          </a:blip>
          <a:srcRect/>
          <a:stretch/>
        </p:blipFill>
        <p:spPr>
          <a:xfrm>
            <a:off x="0" y="1079991"/>
            <a:ext cx="9144000" cy="2983518"/>
          </a:xfrm>
          <a:prstGeom prst="rect">
            <a:avLst/>
          </a:prstGeom>
          <a:noFill/>
          <a:ln>
            <a:noFill/>
          </a:ln>
        </p:spPr>
      </p:pic>
      <p:sp>
        <p:nvSpPr>
          <p:cNvPr id="1924" name="Google Shape;1924;p152"/>
          <p:cNvSpPr txBox="1">
            <a:spLocks noGrp="1"/>
          </p:cNvSpPr>
          <p:nvPr>
            <p:ph type="title"/>
          </p:nvPr>
        </p:nvSpPr>
        <p:spPr>
          <a:xfrm>
            <a:off x="431800" y="173800"/>
            <a:ext cx="6925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rPr>
              <a:t>Using Images in Your Pages</a:t>
            </a:r>
            <a:endParaRPr sz="4000">
              <a:solidFill>
                <a:srgbClr val="741B47"/>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153"/>
          <p:cNvSpPr txBox="1">
            <a:spLocks noGrp="1"/>
          </p:cNvSpPr>
          <p:nvPr>
            <p:ph type="ctrTitle"/>
          </p:nvPr>
        </p:nvSpPr>
        <p:spPr>
          <a:xfrm>
            <a:off x="1074619" y="1908496"/>
            <a:ext cx="49626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en-US">
                <a:solidFill>
                  <a:srgbClr val="741B47"/>
                </a:solidFill>
              </a:rPr>
              <a:t>HTML Links</a:t>
            </a:r>
            <a:endParaRPr>
              <a:solidFill>
                <a:srgbClr val="741B47"/>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4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825" name="Google Shape;825;p46"/>
          <p:cNvSpPr/>
          <p:nvPr/>
        </p:nvSpPr>
        <p:spPr>
          <a:xfrm>
            <a:off x="-3822643" y="409651"/>
            <a:ext cx="4905000" cy="4905000"/>
          </a:xfrm>
          <a:prstGeom prst="blockArc">
            <a:avLst>
              <a:gd name="adj1" fmla="val 18900000"/>
              <a:gd name="adj2" fmla="val 2700000"/>
              <a:gd name="adj3" fmla="val 440"/>
            </a:avLst>
          </a:prstGeom>
          <a:no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46"/>
          <p:cNvSpPr/>
          <p:nvPr/>
        </p:nvSpPr>
        <p:spPr>
          <a:xfrm>
            <a:off x="800952" y="1405550"/>
            <a:ext cx="7535100" cy="728400"/>
          </a:xfrm>
          <a:prstGeom prst="rect">
            <a:avLst/>
          </a:prstGeom>
          <a:solidFill>
            <a:srgbClr val="741B47"/>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46"/>
          <p:cNvSpPr txBox="1"/>
          <p:nvPr/>
        </p:nvSpPr>
        <p:spPr>
          <a:xfrm>
            <a:off x="800952" y="1405550"/>
            <a:ext cx="7535100" cy="728400"/>
          </a:xfrm>
          <a:prstGeom prst="rect">
            <a:avLst/>
          </a:prstGeom>
          <a:noFill/>
          <a:ln>
            <a:noFill/>
          </a:ln>
        </p:spPr>
        <p:txBody>
          <a:bodyPr spcFirstLastPara="1" wrap="square" lIns="578075" tIns="40625" rIns="40625" bIns="40625" anchor="ctr" anchorCtr="0">
            <a:noAutofit/>
          </a:bodyPr>
          <a:lstStyle/>
          <a:p>
            <a:pPr marL="0" marR="0" lvl="0" indent="0" algn="l" rtl="0">
              <a:lnSpc>
                <a:spcPct val="90000"/>
              </a:lnSpc>
              <a:spcBef>
                <a:spcPts val="0"/>
              </a:spcBef>
              <a:spcAft>
                <a:spcPts val="0"/>
              </a:spcAft>
              <a:buClr>
                <a:srgbClr val="000000"/>
              </a:buClr>
              <a:buSzPts val="1600"/>
              <a:buFont typeface="Arial"/>
              <a:buNone/>
            </a:pPr>
            <a:r>
              <a:rPr lang="en-US" sz="1600" b="0" i="0" u="none" strike="noStrike" cap="none">
                <a:solidFill>
                  <a:schemeClr val="lt1"/>
                </a:solidFill>
                <a:latin typeface="Arial"/>
                <a:ea typeface="Arial"/>
                <a:cs typeface="Arial"/>
                <a:sym typeface="Arial"/>
              </a:rPr>
              <a:t>A  markup language defines the structure and presentation of raw text.</a:t>
            </a:r>
            <a:endParaRPr sz="1400" b="0" i="0" u="none" strike="noStrike" cap="none">
              <a:solidFill>
                <a:srgbClr val="000000"/>
              </a:solidFill>
              <a:latin typeface="Arial"/>
              <a:ea typeface="Arial"/>
              <a:cs typeface="Arial"/>
              <a:sym typeface="Arial"/>
            </a:endParaRPr>
          </a:p>
        </p:txBody>
      </p:sp>
      <p:sp>
        <p:nvSpPr>
          <p:cNvPr id="828" name="Google Shape;828;p46"/>
          <p:cNvSpPr/>
          <p:nvPr/>
        </p:nvSpPr>
        <p:spPr>
          <a:xfrm>
            <a:off x="345750" y="1314517"/>
            <a:ext cx="910500" cy="9105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46"/>
          <p:cNvSpPr/>
          <p:nvPr/>
        </p:nvSpPr>
        <p:spPr>
          <a:xfrm>
            <a:off x="1165228" y="2498024"/>
            <a:ext cx="7170900" cy="728400"/>
          </a:xfrm>
          <a:prstGeom prst="rect">
            <a:avLst/>
          </a:prstGeom>
          <a:solidFill>
            <a:srgbClr val="741B47"/>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46"/>
          <p:cNvSpPr txBox="1"/>
          <p:nvPr/>
        </p:nvSpPr>
        <p:spPr>
          <a:xfrm>
            <a:off x="1165228" y="2498024"/>
            <a:ext cx="7170600" cy="728400"/>
          </a:xfrm>
          <a:prstGeom prst="rect">
            <a:avLst/>
          </a:prstGeom>
          <a:noFill/>
          <a:ln>
            <a:noFill/>
          </a:ln>
        </p:spPr>
        <p:txBody>
          <a:bodyPr spcFirstLastPara="1" wrap="square" lIns="578075" tIns="40625" rIns="40625" bIns="40625" anchor="ctr" anchorCtr="0">
            <a:noAutofit/>
          </a:bodyPr>
          <a:lstStyle/>
          <a:p>
            <a:pPr marL="0" marR="0" lvl="0" indent="0" algn="l" rtl="0">
              <a:lnSpc>
                <a:spcPct val="90000"/>
              </a:lnSpc>
              <a:spcBef>
                <a:spcPts val="0"/>
              </a:spcBef>
              <a:spcAft>
                <a:spcPts val="0"/>
              </a:spcAft>
              <a:buClr>
                <a:srgbClr val="000000"/>
              </a:buClr>
              <a:buSzPts val="1600"/>
              <a:buFont typeface="Arial"/>
              <a:buNone/>
            </a:pPr>
            <a:r>
              <a:rPr lang="en-US" sz="1600" b="0" i="0" u="none" strike="noStrike" cap="none">
                <a:solidFill>
                  <a:schemeClr val="lt1"/>
                </a:solidFill>
                <a:latin typeface="Arial"/>
                <a:ea typeface="Arial"/>
                <a:cs typeface="Arial"/>
                <a:sym typeface="Arial"/>
              </a:rPr>
              <a:t>A HyperText is text displayed on a computer or device that provides access to other text through links (hyperlinks).</a:t>
            </a:r>
            <a:endParaRPr sz="1400" b="0" i="0" u="none" strike="noStrike" cap="none">
              <a:solidFill>
                <a:srgbClr val="000000"/>
              </a:solidFill>
              <a:latin typeface="Arial"/>
              <a:ea typeface="Arial"/>
              <a:cs typeface="Arial"/>
              <a:sym typeface="Arial"/>
            </a:endParaRPr>
          </a:p>
        </p:txBody>
      </p:sp>
      <p:sp>
        <p:nvSpPr>
          <p:cNvPr id="831" name="Google Shape;831;p46"/>
          <p:cNvSpPr/>
          <p:nvPr/>
        </p:nvSpPr>
        <p:spPr>
          <a:xfrm>
            <a:off x="610492" y="2406987"/>
            <a:ext cx="910500" cy="9105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46"/>
          <p:cNvSpPr/>
          <p:nvPr/>
        </p:nvSpPr>
        <p:spPr>
          <a:xfrm>
            <a:off x="800952" y="3590498"/>
            <a:ext cx="7535100" cy="728400"/>
          </a:xfrm>
          <a:prstGeom prst="rect">
            <a:avLst/>
          </a:prstGeom>
          <a:solidFill>
            <a:srgbClr val="741B47"/>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46"/>
          <p:cNvSpPr txBox="1"/>
          <p:nvPr/>
        </p:nvSpPr>
        <p:spPr>
          <a:xfrm>
            <a:off x="800952" y="3590498"/>
            <a:ext cx="7535100" cy="728400"/>
          </a:xfrm>
          <a:prstGeom prst="rect">
            <a:avLst/>
          </a:prstGeom>
          <a:noFill/>
          <a:ln>
            <a:noFill/>
          </a:ln>
        </p:spPr>
        <p:txBody>
          <a:bodyPr spcFirstLastPara="1" wrap="square" lIns="578075" tIns="40625" rIns="40625" bIns="40625" anchor="ctr" anchorCtr="0">
            <a:noAutofit/>
          </a:bodyPr>
          <a:lstStyle/>
          <a:p>
            <a:pPr marL="0" marR="0" lvl="0" indent="0" algn="l" rtl="0">
              <a:lnSpc>
                <a:spcPct val="90000"/>
              </a:lnSpc>
              <a:spcBef>
                <a:spcPts val="0"/>
              </a:spcBef>
              <a:spcAft>
                <a:spcPts val="0"/>
              </a:spcAft>
              <a:buClr>
                <a:srgbClr val="000000"/>
              </a:buClr>
              <a:buSzPts val="1600"/>
              <a:buFont typeface="Arial"/>
              <a:buNone/>
            </a:pPr>
            <a:r>
              <a:rPr lang="en-US" sz="1600" b="0" i="0" u="none" strike="noStrike" cap="none">
                <a:solidFill>
                  <a:schemeClr val="lt1"/>
                </a:solidFill>
                <a:latin typeface="Arial"/>
                <a:ea typeface="Arial"/>
                <a:cs typeface="Arial"/>
                <a:sym typeface="Arial"/>
              </a:rPr>
              <a:t>HTML is a markup language used to create documents on the web. It describes the structure and layout of a web page.</a:t>
            </a:r>
            <a:endParaRPr sz="1400" b="0" i="0" u="none" strike="noStrike" cap="none">
              <a:solidFill>
                <a:srgbClr val="000000"/>
              </a:solidFill>
              <a:latin typeface="Arial"/>
              <a:ea typeface="Arial"/>
              <a:cs typeface="Arial"/>
              <a:sym typeface="Arial"/>
            </a:endParaRPr>
          </a:p>
        </p:txBody>
      </p:sp>
      <p:sp>
        <p:nvSpPr>
          <p:cNvPr id="834" name="Google Shape;834;p46"/>
          <p:cNvSpPr/>
          <p:nvPr/>
        </p:nvSpPr>
        <p:spPr>
          <a:xfrm>
            <a:off x="345750" y="3499457"/>
            <a:ext cx="910500" cy="9105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46"/>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What is HTML?</a:t>
            </a:r>
            <a:endParaRPr>
              <a:solidFill>
                <a:srgbClr val="741B47"/>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4" name="Google Shape;1934;p15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120</a:t>
            </a:fld>
            <a:endParaRPr/>
          </a:p>
        </p:txBody>
      </p:sp>
      <p:sp>
        <p:nvSpPr>
          <p:cNvPr id="1935" name="Google Shape;1935;p154"/>
          <p:cNvSpPr txBox="1"/>
          <p:nvPr/>
        </p:nvSpPr>
        <p:spPr>
          <a:xfrm>
            <a:off x="747000" y="2429475"/>
            <a:ext cx="7650000" cy="6681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chemeClr val="accent2"/>
              </a:buClr>
              <a:buSzPts val="4800"/>
              <a:buFont typeface="Raleway SemiBold"/>
              <a:buNone/>
            </a:pPr>
            <a:r>
              <a:rPr lang="en-US" sz="3200">
                <a:solidFill>
                  <a:srgbClr val="8F4B6C"/>
                </a:solidFill>
                <a:latin typeface="Comic Sans MS"/>
                <a:ea typeface="Comic Sans MS"/>
                <a:cs typeface="Comic Sans MS"/>
                <a:sym typeface="Comic Sans MS"/>
              </a:rPr>
              <a:t>HTML links starts with &lt;alt&gt; tag.</a:t>
            </a:r>
            <a:endParaRPr sz="3200" i="0" u="none" strike="noStrike" cap="none">
              <a:solidFill>
                <a:srgbClr val="8F4B6C"/>
              </a:solidFill>
              <a:latin typeface="Comic Sans MS"/>
              <a:ea typeface="Comic Sans MS"/>
              <a:cs typeface="Comic Sans MS"/>
              <a:sym typeface="Comic Sans MS"/>
            </a:endParaRPr>
          </a:p>
        </p:txBody>
      </p:sp>
      <p:pic>
        <p:nvPicPr>
          <p:cNvPr id="1936" name="Google Shape;1936;p154"/>
          <p:cNvPicPr preferRelativeResize="0"/>
          <p:nvPr/>
        </p:nvPicPr>
        <p:blipFill>
          <a:blip r:embed="rId3">
            <a:alphaModFix/>
          </a:blip>
          <a:stretch>
            <a:fillRect/>
          </a:stretch>
        </p:blipFill>
        <p:spPr>
          <a:xfrm>
            <a:off x="3887050" y="84025"/>
            <a:ext cx="1210200" cy="1875600"/>
          </a:xfrm>
          <a:prstGeom prst="rect">
            <a:avLst/>
          </a:prstGeom>
          <a:noFill/>
          <a:ln>
            <a:noFill/>
          </a:ln>
        </p:spPr>
      </p:pic>
      <p:pic>
        <p:nvPicPr>
          <p:cNvPr id="1937" name="Google Shape;1937;p154">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938" name="Google Shape;1938;p154">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155"/>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121</a:t>
            </a:fld>
            <a:endParaRPr/>
          </a:p>
        </p:txBody>
      </p:sp>
      <p:sp>
        <p:nvSpPr>
          <p:cNvPr id="1944" name="Google Shape;1944;p155"/>
          <p:cNvSpPr txBox="1"/>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en-US" sz="4800" b="0" i="0" u="none" strike="noStrike" cap="none">
                <a:solidFill>
                  <a:srgbClr val="741B47"/>
                </a:solidFill>
                <a:latin typeface="Raleway Medium"/>
                <a:ea typeface="Raleway Medium"/>
                <a:cs typeface="Raleway Medium"/>
                <a:sym typeface="Raleway Medium"/>
              </a:rPr>
              <a:t>Table of Contents</a:t>
            </a:r>
            <a:endParaRPr sz="1400" b="0" i="0" u="none" strike="noStrike" cap="none">
              <a:solidFill>
                <a:srgbClr val="000000"/>
              </a:solidFill>
              <a:latin typeface="Arial"/>
              <a:ea typeface="Arial"/>
              <a:cs typeface="Arial"/>
              <a:sym typeface="Arial"/>
            </a:endParaRPr>
          </a:p>
        </p:txBody>
      </p:sp>
      <p:sp>
        <p:nvSpPr>
          <p:cNvPr id="1945" name="Google Shape;1945;p155"/>
          <p:cNvSpPr txBox="1"/>
          <p:nvPr/>
        </p:nvSpPr>
        <p:spPr>
          <a:xfrm>
            <a:off x="650850" y="864239"/>
            <a:ext cx="7842300" cy="28368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&lt;a&gt; Tag</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The href Attribute</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The target Attribute</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Image as a Link</a:t>
            </a:r>
            <a:endParaRPr sz="3600" b="0" i="0" u="none" strike="noStrike" cap="none">
              <a:solidFill>
                <a:schemeClr val="dk1"/>
              </a:solidFill>
              <a:latin typeface="Raleway"/>
              <a:ea typeface="Raleway"/>
              <a:cs typeface="Raleway"/>
              <a:sym typeface="Raleway"/>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156"/>
          <p:cNvSpPr txBox="1">
            <a:spLocks noGrp="1"/>
          </p:cNvSpPr>
          <p:nvPr>
            <p:ph type="ctrTitle"/>
          </p:nvPr>
        </p:nvSpPr>
        <p:spPr>
          <a:xfrm>
            <a:off x="1010730" y="2196234"/>
            <a:ext cx="4676700" cy="7299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&lt;a&gt; Tag</a:t>
            </a:r>
            <a:endParaRPr>
              <a:solidFill>
                <a:srgbClr val="741B47"/>
              </a:solidFill>
            </a:endParaRPr>
          </a:p>
        </p:txBody>
      </p:sp>
      <p:sp>
        <p:nvSpPr>
          <p:cNvPr id="1951" name="Google Shape;1951;p15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1</a:t>
            </a:r>
            <a:endParaRPr sz="3600" b="1" i="0" u="none" strike="noStrike" cap="none">
              <a:solidFill>
                <a:schemeClr val="lt1"/>
              </a:solidFill>
              <a:latin typeface="Barlow"/>
              <a:ea typeface="Barlow"/>
              <a:cs typeface="Barlow"/>
              <a:sym typeface="Barlow"/>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sp>
        <p:nvSpPr>
          <p:cNvPr id="1956" name="Google Shape;1956;p15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123</a:t>
            </a:fld>
            <a:endParaRPr/>
          </a:p>
        </p:txBody>
      </p:sp>
      <p:sp>
        <p:nvSpPr>
          <p:cNvPr id="1957" name="Google Shape;1957;p157"/>
          <p:cNvSpPr txBox="1">
            <a:spLocks noGrp="1"/>
          </p:cNvSpPr>
          <p:nvPr>
            <p:ph type="title"/>
          </p:nvPr>
        </p:nvSpPr>
        <p:spPr>
          <a:xfrm>
            <a:off x="393700" y="135700"/>
            <a:ext cx="6925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&lt;a&gt; Tag</a:t>
            </a:r>
            <a:endParaRPr>
              <a:solidFill>
                <a:srgbClr val="741B47"/>
              </a:solidFill>
            </a:endParaRPr>
          </a:p>
        </p:txBody>
      </p:sp>
      <p:grpSp>
        <p:nvGrpSpPr>
          <p:cNvPr id="1958" name="Google Shape;1958;p157"/>
          <p:cNvGrpSpPr/>
          <p:nvPr/>
        </p:nvGrpSpPr>
        <p:grpSpPr>
          <a:xfrm>
            <a:off x="-4236162" y="376735"/>
            <a:ext cx="8299019" cy="5083800"/>
            <a:chOff x="-4236161" y="-654623"/>
            <a:chExt cx="8299019" cy="5083800"/>
          </a:xfrm>
        </p:grpSpPr>
        <p:sp>
          <p:nvSpPr>
            <p:cNvPr id="1959" name="Google Shape;1959;p157"/>
            <p:cNvSpPr/>
            <p:nvPr/>
          </p:nvSpPr>
          <p:spPr>
            <a:xfrm>
              <a:off x="-4236161" y="-654623"/>
              <a:ext cx="5083800" cy="5083800"/>
            </a:xfrm>
            <a:prstGeom prst="blockArc">
              <a:avLst>
                <a:gd name="adj1" fmla="val 18900000"/>
                <a:gd name="adj2" fmla="val 2700000"/>
                <a:gd name="adj3" fmla="val 425"/>
              </a:avLst>
            </a:prstGeom>
            <a:no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157"/>
            <p:cNvSpPr/>
            <p:nvPr/>
          </p:nvSpPr>
          <p:spPr>
            <a:xfrm>
              <a:off x="693858" y="539233"/>
              <a:ext cx="3369000" cy="1078200"/>
            </a:xfrm>
            <a:prstGeom prst="rect">
              <a:avLst/>
            </a:prstGeom>
            <a:solidFill>
              <a:srgbClr val="C27BA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157"/>
            <p:cNvSpPr txBox="1"/>
            <p:nvPr/>
          </p:nvSpPr>
          <p:spPr>
            <a:xfrm>
              <a:off x="693858" y="539233"/>
              <a:ext cx="3369000" cy="1078200"/>
            </a:xfrm>
            <a:prstGeom prst="rect">
              <a:avLst/>
            </a:prstGeom>
            <a:noFill/>
            <a:ln>
              <a:noFill/>
            </a:ln>
          </p:spPr>
          <p:txBody>
            <a:bodyPr spcFirstLastPara="1" wrap="square" lIns="855900" tIns="45700" rIns="45700" bIns="45700"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One of the advantages of HTML, is the ability to link to other web pages</a:t>
              </a:r>
              <a:endParaRPr sz="1800" b="0" i="0" u="none" strike="noStrike" cap="none">
                <a:solidFill>
                  <a:schemeClr val="lt1"/>
                </a:solidFill>
                <a:latin typeface="Arial"/>
                <a:ea typeface="Arial"/>
                <a:cs typeface="Arial"/>
                <a:sym typeface="Arial"/>
              </a:endParaRPr>
            </a:p>
          </p:txBody>
        </p:sp>
        <p:sp>
          <p:nvSpPr>
            <p:cNvPr id="1962" name="Google Shape;1962;p157"/>
            <p:cNvSpPr/>
            <p:nvPr/>
          </p:nvSpPr>
          <p:spPr>
            <a:xfrm>
              <a:off x="19910" y="404443"/>
              <a:ext cx="1347900" cy="13479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157"/>
            <p:cNvSpPr/>
            <p:nvPr/>
          </p:nvSpPr>
          <p:spPr>
            <a:xfrm>
              <a:off x="693858" y="2157008"/>
              <a:ext cx="3369000" cy="1078200"/>
            </a:xfrm>
            <a:prstGeom prst="rect">
              <a:avLst/>
            </a:prstGeom>
            <a:solidFill>
              <a:srgbClr val="C27BA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157"/>
            <p:cNvSpPr txBox="1"/>
            <p:nvPr/>
          </p:nvSpPr>
          <p:spPr>
            <a:xfrm>
              <a:off x="693858" y="2157008"/>
              <a:ext cx="3369000" cy="1078200"/>
            </a:xfrm>
            <a:prstGeom prst="rect">
              <a:avLst/>
            </a:prstGeom>
            <a:noFill/>
            <a:ln>
              <a:noFill/>
            </a:ln>
          </p:spPr>
          <p:txBody>
            <a:bodyPr spcFirstLastPara="1" wrap="square" lIns="855900" tIns="45700" rIns="45700" bIns="45700"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The </a:t>
              </a:r>
              <a:r>
                <a:rPr lang="en-US" sz="1800" b="1" i="0" u="none" strike="noStrike" cap="none">
                  <a:solidFill>
                    <a:schemeClr val="lt1"/>
                  </a:solidFill>
                  <a:latin typeface="Arial"/>
                  <a:ea typeface="Arial"/>
                  <a:cs typeface="Arial"/>
                  <a:sym typeface="Arial"/>
                </a:rPr>
                <a:t>&lt;a&gt; </a:t>
              </a:r>
              <a:r>
                <a:rPr lang="en-US" sz="1800" b="0" i="0" u="none" strike="noStrike" cap="none">
                  <a:solidFill>
                    <a:schemeClr val="lt1"/>
                  </a:solidFill>
                  <a:latin typeface="Arial"/>
                  <a:ea typeface="Arial"/>
                  <a:cs typeface="Arial"/>
                  <a:sym typeface="Arial"/>
                </a:rPr>
                <a:t>element and including text is used to define a link</a:t>
              </a:r>
              <a:endParaRPr sz="1800" b="0" i="0" u="none" strike="noStrike" cap="none">
                <a:solidFill>
                  <a:schemeClr val="lt1"/>
                </a:solidFill>
                <a:latin typeface="Arial"/>
                <a:ea typeface="Arial"/>
                <a:cs typeface="Arial"/>
                <a:sym typeface="Arial"/>
              </a:endParaRPr>
            </a:p>
          </p:txBody>
        </p:sp>
        <p:sp>
          <p:nvSpPr>
            <p:cNvPr id="1965" name="Google Shape;1965;p157"/>
            <p:cNvSpPr/>
            <p:nvPr/>
          </p:nvSpPr>
          <p:spPr>
            <a:xfrm>
              <a:off x="19910" y="2022219"/>
              <a:ext cx="1347900" cy="13479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66" name="Google Shape;1966;p157"/>
          <p:cNvPicPr preferRelativeResize="0"/>
          <p:nvPr/>
        </p:nvPicPr>
        <p:blipFill rotWithShape="1">
          <a:blip r:embed="rId3">
            <a:alphaModFix/>
          </a:blip>
          <a:srcRect t="15539" r="80464" b="49998"/>
          <a:stretch/>
        </p:blipFill>
        <p:spPr>
          <a:xfrm>
            <a:off x="4834873" y="1148316"/>
            <a:ext cx="3415990" cy="3388034"/>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158"/>
          <p:cNvSpPr txBox="1">
            <a:spLocks noGrp="1"/>
          </p:cNvSpPr>
          <p:nvPr>
            <p:ph type="ctrTitle"/>
          </p:nvPr>
        </p:nvSpPr>
        <p:spPr>
          <a:xfrm>
            <a:off x="1010730" y="2242143"/>
            <a:ext cx="5241300" cy="6522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The href Attribute</a:t>
            </a:r>
            <a:endParaRPr>
              <a:solidFill>
                <a:srgbClr val="741B47"/>
              </a:solidFill>
            </a:endParaRPr>
          </a:p>
        </p:txBody>
      </p:sp>
      <p:sp>
        <p:nvSpPr>
          <p:cNvPr id="1972" name="Google Shape;1972;p15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sp>
        <p:nvSpPr>
          <p:cNvPr id="1977" name="Google Shape;1977;p15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125</a:t>
            </a:fld>
            <a:endParaRPr/>
          </a:p>
        </p:txBody>
      </p:sp>
      <p:sp>
        <p:nvSpPr>
          <p:cNvPr id="1978" name="Google Shape;1978;p159"/>
          <p:cNvSpPr txBox="1">
            <a:spLocks noGrp="1"/>
          </p:cNvSpPr>
          <p:nvPr>
            <p:ph type="title"/>
          </p:nvPr>
        </p:nvSpPr>
        <p:spPr>
          <a:xfrm>
            <a:off x="431800" y="173800"/>
            <a:ext cx="6925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The href Attribute</a:t>
            </a:r>
            <a:endParaRPr>
              <a:solidFill>
                <a:srgbClr val="741B47"/>
              </a:solidFill>
            </a:endParaRPr>
          </a:p>
        </p:txBody>
      </p:sp>
      <p:grpSp>
        <p:nvGrpSpPr>
          <p:cNvPr id="1979" name="Google Shape;1979;p159"/>
          <p:cNvGrpSpPr/>
          <p:nvPr/>
        </p:nvGrpSpPr>
        <p:grpSpPr>
          <a:xfrm>
            <a:off x="-4228791" y="312940"/>
            <a:ext cx="8299248" cy="5083800"/>
            <a:chOff x="-4266866" y="-654623"/>
            <a:chExt cx="8299248" cy="5083800"/>
          </a:xfrm>
        </p:grpSpPr>
        <p:sp>
          <p:nvSpPr>
            <p:cNvPr id="1980" name="Google Shape;1980;p159"/>
            <p:cNvSpPr/>
            <p:nvPr/>
          </p:nvSpPr>
          <p:spPr>
            <a:xfrm>
              <a:off x="-4266866" y="-654623"/>
              <a:ext cx="5083800" cy="5083800"/>
            </a:xfrm>
            <a:prstGeom prst="blockArc">
              <a:avLst>
                <a:gd name="adj1" fmla="val 18900000"/>
                <a:gd name="adj2" fmla="val 2700000"/>
                <a:gd name="adj3" fmla="val 425"/>
              </a:avLst>
            </a:prstGeom>
            <a:no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159"/>
            <p:cNvSpPr/>
            <p:nvPr/>
          </p:nvSpPr>
          <p:spPr>
            <a:xfrm>
              <a:off x="525382" y="377455"/>
              <a:ext cx="3507000" cy="754800"/>
            </a:xfrm>
            <a:prstGeom prst="rect">
              <a:avLst/>
            </a:prstGeom>
            <a:solidFill>
              <a:srgbClr val="C27BA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159"/>
            <p:cNvSpPr txBox="1"/>
            <p:nvPr/>
          </p:nvSpPr>
          <p:spPr>
            <a:xfrm>
              <a:off x="525382" y="377455"/>
              <a:ext cx="3507000" cy="754800"/>
            </a:xfrm>
            <a:prstGeom prst="rect">
              <a:avLst/>
            </a:prstGeom>
            <a:noFill/>
            <a:ln>
              <a:noFill/>
            </a:ln>
          </p:spPr>
          <p:txBody>
            <a:bodyPr spcFirstLastPara="1" wrap="square" lIns="599200" tIns="38100" rIns="38100" bIns="38100" anchor="ctr" anchorCtr="0">
              <a:noAutofit/>
            </a:bodyPr>
            <a:lstStyle/>
            <a:p>
              <a:pPr marL="0" marR="0" lvl="0" indent="0" algn="l" rtl="0">
                <a:lnSpc>
                  <a:spcPct val="90000"/>
                </a:lnSpc>
                <a:spcBef>
                  <a:spcPts val="0"/>
                </a:spcBef>
                <a:spcAft>
                  <a:spcPts val="0"/>
                </a:spcAft>
                <a:buClr>
                  <a:srgbClr val="000000"/>
                </a:buClr>
                <a:buSzPts val="1500"/>
                <a:buFont typeface="Arial"/>
                <a:buNone/>
              </a:pPr>
              <a:r>
                <a:rPr lang="en-US" sz="1500" b="0" i="0" u="none" strike="noStrike" cap="none">
                  <a:solidFill>
                    <a:schemeClr val="lt1"/>
                  </a:solidFill>
                  <a:latin typeface="Arial"/>
                  <a:ea typeface="Arial"/>
                  <a:cs typeface="Arial"/>
                  <a:sym typeface="Arial"/>
                </a:rPr>
                <a:t>Technically, we didn't complete the HTML link</a:t>
              </a:r>
              <a:endParaRPr sz="1500" b="0" i="0" u="none" strike="noStrike" cap="none">
                <a:solidFill>
                  <a:schemeClr val="lt1"/>
                </a:solidFill>
                <a:latin typeface="Arial"/>
                <a:ea typeface="Arial"/>
                <a:cs typeface="Arial"/>
                <a:sym typeface="Arial"/>
              </a:endParaRPr>
            </a:p>
          </p:txBody>
        </p:sp>
        <p:sp>
          <p:nvSpPr>
            <p:cNvPr id="1983" name="Google Shape;1983;p159"/>
            <p:cNvSpPr/>
            <p:nvPr/>
          </p:nvSpPr>
          <p:spPr>
            <a:xfrm>
              <a:off x="53562" y="283091"/>
              <a:ext cx="943500" cy="9435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159"/>
            <p:cNvSpPr/>
            <p:nvPr/>
          </p:nvSpPr>
          <p:spPr>
            <a:xfrm>
              <a:off x="799792" y="1509823"/>
              <a:ext cx="3232500" cy="754800"/>
            </a:xfrm>
            <a:prstGeom prst="rect">
              <a:avLst/>
            </a:prstGeom>
            <a:solidFill>
              <a:srgbClr val="C27BA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159"/>
            <p:cNvSpPr txBox="1"/>
            <p:nvPr/>
          </p:nvSpPr>
          <p:spPr>
            <a:xfrm>
              <a:off x="799792" y="1509823"/>
              <a:ext cx="3232500" cy="754800"/>
            </a:xfrm>
            <a:prstGeom prst="rect">
              <a:avLst/>
            </a:prstGeom>
            <a:noFill/>
            <a:ln>
              <a:noFill/>
            </a:ln>
          </p:spPr>
          <p:txBody>
            <a:bodyPr spcFirstLastPara="1" wrap="square" lIns="599200" tIns="38100" rIns="38100" bIns="38100" anchor="ctr" anchorCtr="0">
              <a:noAutofit/>
            </a:bodyPr>
            <a:lstStyle/>
            <a:p>
              <a:pPr marL="0" marR="0" lvl="0" indent="0" algn="l" rtl="0">
                <a:lnSpc>
                  <a:spcPct val="90000"/>
                </a:lnSpc>
                <a:spcBef>
                  <a:spcPts val="0"/>
                </a:spcBef>
                <a:spcAft>
                  <a:spcPts val="0"/>
                </a:spcAft>
                <a:buClr>
                  <a:srgbClr val="000000"/>
                </a:buClr>
                <a:buSzPts val="1500"/>
                <a:buFont typeface="Arial"/>
                <a:buNone/>
              </a:pPr>
              <a:r>
                <a:rPr lang="en-US" sz="1500" b="0" i="0" u="none" strike="noStrike" cap="none">
                  <a:solidFill>
                    <a:schemeClr val="lt1"/>
                  </a:solidFill>
                  <a:latin typeface="Arial"/>
                  <a:ea typeface="Arial"/>
                  <a:cs typeface="Arial"/>
                  <a:sym typeface="Arial"/>
                </a:rPr>
                <a:t>We need href attribute inside opening </a:t>
              </a:r>
              <a:r>
                <a:rPr lang="en-US" sz="1500" b="1" i="0" u="none" strike="noStrike" cap="none">
                  <a:solidFill>
                    <a:schemeClr val="lt1"/>
                  </a:solidFill>
                  <a:latin typeface="Arial"/>
                  <a:ea typeface="Arial"/>
                  <a:cs typeface="Arial"/>
                  <a:sym typeface="Arial"/>
                </a:rPr>
                <a:t>&lt;a&gt; </a:t>
              </a:r>
              <a:r>
                <a:rPr lang="en-US" sz="1500" b="0" i="0" u="none" strike="noStrike" cap="none">
                  <a:solidFill>
                    <a:schemeClr val="lt1"/>
                  </a:solidFill>
                  <a:latin typeface="Arial"/>
                  <a:ea typeface="Arial"/>
                  <a:cs typeface="Arial"/>
                  <a:sym typeface="Arial"/>
                </a:rPr>
                <a:t>tag to specify which page we want to link</a:t>
              </a:r>
              <a:endParaRPr sz="1500" b="0" i="0" u="none" strike="noStrike" cap="none">
                <a:solidFill>
                  <a:schemeClr val="lt1"/>
                </a:solidFill>
                <a:latin typeface="Arial"/>
                <a:ea typeface="Arial"/>
                <a:cs typeface="Arial"/>
                <a:sym typeface="Arial"/>
              </a:endParaRPr>
            </a:p>
          </p:txBody>
        </p:sp>
        <p:sp>
          <p:nvSpPr>
            <p:cNvPr id="1986" name="Google Shape;1986;p159"/>
            <p:cNvSpPr/>
            <p:nvPr/>
          </p:nvSpPr>
          <p:spPr>
            <a:xfrm>
              <a:off x="327973" y="1415459"/>
              <a:ext cx="943500" cy="9435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159"/>
            <p:cNvSpPr/>
            <p:nvPr/>
          </p:nvSpPr>
          <p:spPr>
            <a:xfrm>
              <a:off x="525382" y="2642190"/>
              <a:ext cx="3507000" cy="754800"/>
            </a:xfrm>
            <a:prstGeom prst="rect">
              <a:avLst/>
            </a:prstGeom>
            <a:solidFill>
              <a:srgbClr val="C27BA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159"/>
            <p:cNvSpPr txBox="1"/>
            <p:nvPr/>
          </p:nvSpPr>
          <p:spPr>
            <a:xfrm>
              <a:off x="525382" y="2642190"/>
              <a:ext cx="3507000" cy="754800"/>
            </a:xfrm>
            <a:prstGeom prst="rect">
              <a:avLst/>
            </a:prstGeom>
            <a:noFill/>
            <a:ln>
              <a:noFill/>
            </a:ln>
          </p:spPr>
          <p:txBody>
            <a:bodyPr spcFirstLastPara="1" wrap="square" lIns="599200" tIns="38100" rIns="38100" bIns="38100" anchor="ctr" anchorCtr="0">
              <a:noAutofit/>
            </a:bodyPr>
            <a:lstStyle/>
            <a:p>
              <a:pPr marL="0" marR="0" lvl="0" indent="0" algn="l" rtl="0">
                <a:lnSpc>
                  <a:spcPct val="90000"/>
                </a:lnSpc>
                <a:spcBef>
                  <a:spcPts val="0"/>
                </a:spcBef>
                <a:spcAft>
                  <a:spcPts val="0"/>
                </a:spcAft>
                <a:buClr>
                  <a:srgbClr val="000000"/>
                </a:buClr>
                <a:buSzPts val="1500"/>
                <a:buFont typeface="Arial"/>
                <a:buNone/>
              </a:pPr>
              <a:r>
                <a:rPr lang="en-US" sz="1500" b="0" i="0" u="none" strike="noStrike" cap="none">
                  <a:solidFill>
                    <a:schemeClr val="lt1"/>
                  </a:solidFill>
                  <a:latin typeface="Arial"/>
                  <a:ea typeface="Arial"/>
                  <a:cs typeface="Arial"/>
                  <a:sym typeface="Arial"/>
                </a:rPr>
                <a:t>The </a:t>
              </a:r>
              <a:r>
                <a:rPr lang="en-US" sz="1500" b="1" i="0" u="none" strike="noStrike" cap="none">
                  <a:solidFill>
                    <a:schemeClr val="lt1"/>
                  </a:solidFill>
                  <a:latin typeface="Arial"/>
                  <a:ea typeface="Arial"/>
                  <a:cs typeface="Arial"/>
                  <a:sym typeface="Arial"/>
                </a:rPr>
                <a:t>href</a:t>
              </a:r>
              <a:r>
                <a:rPr lang="en-US" sz="1500" b="0" i="0" u="none" strike="noStrike" cap="none">
                  <a:solidFill>
                    <a:schemeClr val="lt1"/>
                  </a:solidFill>
                  <a:latin typeface="Arial"/>
                  <a:ea typeface="Arial"/>
                  <a:cs typeface="Arial"/>
                  <a:sym typeface="Arial"/>
                </a:rPr>
                <a:t> attribute defines the address of the link</a:t>
              </a:r>
              <a:endParaRPr sz="1500" b="0" i="0" u="none" strike="noStrike" cap="none">
                <a:solidFill>
                  <a:schemeClr val="lt1"/>
                </a:solidFill>
                <a:latin typeface="Arial"/>
                <a:ea typeface="Arial"/>
                <a:cs typeface="Arial"/>
                <a:sym typeface="Arial"/>
              </a:endParaRPr>
            </a:p>
          </p:txBody>
        </p:sp>
        <p:sp>
          <p:nvSpPr>
            <p:cNvPr id="1989" name="Google Shape;1989;p159"/>
            <p:cNvSpPr/>
            <p:nvPr/>
          </p:nvSpPr>
          <p:spPr>
            <a:xfrm>
              <a:off x="53562" y="2547826"/>
              <a:ext cx="943500" cy="9435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90" name="Google Shape;1990;p159"/>
          <p:cNvPicPr preferRelativeResize="0"/>
          <p:nvPr/>
        </p:nvPicPr>
        <p:blipFill rotWithShape="1">
          <a:blip r:embed="rId3">
            <a:alphaModFix/>
          </a:blip>
          <a:srcRect t="15536" r="67325" b="46044"/>
          <a:stretch/>
        </p:blipFill>
        <p:spPr>
          <a:xfrm>
            <a:off x="4306187" y="1352991"/>
            <a:ext cx="4596228" cy="3038254"/>
          </a:xfrm>
          <a:prstGeom prst="rect">
            <a:avLst/>
          </a:prstGeom>
          <a:noFill/>
          <a:ln w="9525" cap="flat" cmpd="sng">
            <a:solidFill>
              <a:schemeClr val="dk1"/>
            </a:solidFill>
            <a:prstDash val="solid"/>
            <a:round/>
            <a:headEnd type="none" w="sm" len="sm"/>
            <a:tailEnd type="none" w="sm" len="sm"/>
          </a:ln>
        </p:spPr>
      </p:pic>
      <p:sp>
        <p:nvSpPr>
          <p:cNvPr id="1991" name="Google Shape;1991;p159"/>
          <p:cNvSpPr txBox="1"/>
          <p:nvPr/>
        </p:nvSpPr>
        <p:spPr>
          <a:xfrm>
            <a:off x="4306175" y="4606125"/>
            <a:ext cx="32031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0000"/>
                </a:solidFill>
                <a:highlight>
                  <a:srgbClr val="FFFFFF"/>
                </a:highlight>
              </a:rPr>
              <a:t>H</a:t>
            </a:r>
            <a:r>
              <a:rPr lang="en-US" sz="2400">
                <a:solidFill>
                  <a:srgbClr val="222222"/>
                </a:solidFill>
                <a:highlight>
                  <a:srgbClr val="FFFFFF"/>
                </a:highlight>
              </a:rPr>
              <a:t>ypertext </a:t>
            </a:r>
            <a:r>
              <a:rPr lang="en-US" sz="2400" b="1">
                <a:solidFill>
                  <a:srgbClr val="FF0000"/>
                </a:solidFill>
                <a:highlight>
                  <a:srgbClr val="FFFFFF"/>
                </a:highlight>
              </a:rPr>
              <a:t>REF</a:t>
            </a:r>
            <a:r>
              <a:rPr lang="en-US" sz="2400">
                <a:solidFill>
                  <a:srgbClr val="222222"/>
                </a:solidFill>
                <a:highlight>
                  <a:srgbClr val="FFFFFF"/>
                </a:highlight>
              </a:rPr>
              <a:t>erence</a:t>
            </a:r>
            <a:endParaRPr sz="24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6" name="Google Shape;1996;p160"/>
          <p:cNvSpPr txBox="1">
            <a:spLocks noGrp="1"/>
          </p:cNvSpPr>
          <p:nvPr>
            <p:ph type="ctrTitle"/>
          </p:nvPr>
        </p:nvSpPr>
        <p:spPr>
          <a:xfrm>
            <a:off x="1021362" y="2175792"/>
            <a:ext cx="5709000" cy="7707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The target Attribute</a:t>
            </a:r>
            <a:endParaRPr>
              <a:solidFill>
                <a:srgbClr val="741B47"/>
              </a:solidFill>
            </a:endParaRPr>
          </a:p>
        </p:txBody>
      </p:sp>
      <p:sp>
        <p:nvSpPr>
          <p:cNvPr id="1997" name="Google Shape;1997;p160"/>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3</a:t>
            </a:r>
            <a:endParaRPr sz="3600" b="1" i="0" u="none" strike="noStrike" cap="none">
              <a:solidFill>
                <a:schemeClr val="lt1"/>
              </a:solidFill>
              <a:latin typeface="Barlow"/>
              <a:ea typeface="Barlow"/>
              <a:cs typeface="Barlow"/>
              <a:sym typeface="Barlow"/>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sp>
        <p:nvSpPr>
          <p:cNvPr id="2002" name="Google Shape;2002;p16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127</a:t>
            </a:fld>
            <a:endParaRPr/>
          </a:p>
        </p:txBody>
      </p:sp>
      <p:sp>
        <p:nvSpPr>
          <p:cNvPr id="2003" name="Google Shape;2003;p161"/>
          <p:cNvSpPr txBox="1">
            <a:spLocks noGrp="1"/>
          </p:cNvSpPr>
          <p:nvPr>
            <p:ph type="title"/>
          </p:nvPr>
        </p:nvSpPr>
        <p:spPr>
          <a:xfrm>
            <a:off x="431799" y="173800"/>
            <a:ext cx="8021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200">
                <a:solidFill>
                  <a:srgbClr val="741B47"/>
                </a:solidFill>
              </a:rPr>
              <a:t>The target Attributes</a:t>
            </a:r>
            <a:endParaRPr sz="4200">
              <a:solidFill>
                <a:srgbClr val="741B47"/>
              </a:solidFill>
            </a:endParaRPr>
          </a:p>
        </p:txBody>
      </p:sp>
      <p:sp>
        <p:nvSpPr>
          <p:cNvPr id="2004" name="Google Shape;2004;p161"/>
          <p:cNvSpPr/>
          <p:nvPr/>
        </p:nvSpPr>
        <p:spPr>
          <a:xfrm>
            <a:off x="431799" y="1693234"/>
            <a:ext cx="1907400" cy="7386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The width and height attributes are used to resize images.</a:t>
            </a:r>
            <a:endParaRPr sz="1400" b="0" i="0" u="none" strike="noStrike" cap="none">
              <a:solidFill>
                <a:schemeClr val="lt1"/>
              </a:solidFill>
              <a:latin typeface="Arial"/>
              <a:ea typeface="Arial"/>
              <a:cs typeface="Arial"/>
              <a:sym typeface="Arial"/>
            </a:endParaRPr>
          </a:p>
        </p:txBody>
      </p:sp>
      <p:grpSp>
        <p:nvGrpSpPr>
          <p:cNvPr id="2005" name="Google Shape;2005;p161"/>
          <p:cNvGrpSpPr/>
          <p:nvPr/>
        </p:nvGrpSpPr>
        <p:grpSpPr>
          <a:xfrm>
            <a:off x="-4228791" y="312940"/>
            <a:ext cx="8299248" cy="5083800"/>
            <a:chOff x="-4266866" y="-654623"/>
            <a:chExt cx="8299248" cy="5083800"/>
          </a:xfrm>
        </p:grpSpPr>
        <p:sp>
          <p:nvSpPr>
            <p:cNvPr id="2006" name="Google Shape;2006;p161"/>
            <p:cNvSpPr/>
            <p:nvPr/>
          </p:nvSpPr>
          <p:spPr>
            <a:xfrm>
              <a:off x="-4266866" y="-654623"/>
              <a:ext cx="5083800" cy="5083800"/>
            </a:xfrm>
            <a:prstGeom prst="blockArc">
              <a:avLst>
                <a:gd name="adj1" fmla="val 18900000"/>
                <a:gd name="adj2" fmla="val 2700000"/>
                <a:gd name="adj3" fmla="val 425"/>
              </a:avLst>
            </a:prstGeom>
            <a:no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161"/>
            <p:cNvSpPr/>
            <p:nvPr/>
          </p:nvSpPr>
          <p:spPr>
            <a:xfrm>
              <a:off x="525382" y="377455"/>
              <a:ext cx="3507000" cy="754800"/>
            </a:xfrm>
            <a:prstGeom prst="rect">
              <a:avLst/>
            </a:prstGeom>
            <a:solidFill>
              <a:srgbClr val="C27BA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161"/>
            <p:cNvSpPr txBox="1"/>
            <p:nvPr/>
          </p:nvSpPr>
          <p:spPr>
            <a:xfrm>
              <a:off x="525382" y="377455"/>
              <a:ext cx="3507000" cy="754800"/>
            </a:xfrm>
            <a:prstGeom prst="rect">
              <a:avLst/>
            </a:prstGeom>
            <a:noFill/>
            <a:ln>
              <a:noFill/>
            </a:ln>
          </p:spPr>
          <p:txBody>
            <a:bodyPr spcFirstLastPara="1" wrap="square" lIns="599200" tIns="38100" rIns="38100" bIns="38100" anchor="ctr" anchorCtr="0">
              <a:noAutofit/>
            </a:bodyPr>
            <a:lstStyle/>
            <a:p>
              <a:pPr marL="0" marR="0" lvl="0" indent="0" algn="l" rtl="0">
                <a:lnSpc>
                  <a:spcPct val="90000"/>
                </a:lnSpc>
                <a:spcBef>
                  <a:spcPts val="0"/>
                </a:spcBef>
                <a:spcAft>
                  <a:spcPts val="0"/>
                </a:spcAft>
                <a:buClr>
                  <a:srgbClr val="000000"/>
                </a:buClr>
                <a:buSzPts val="1500"/>
                <a:buFont typeface="Arial"/>
                <a:buNone/>
              </a:pPr>
              <a:r>
                <a:rPr lang="en-US" sz="1500" b="0" i="0" u="none" strike="noStrike" cap="none">
                  <a:solidFill>
                    <a:schemeClr val="lt1"/>
                  </a:solidFill>
                  <a:latin typeface="Arial"/>
                  <a:ea typeface="Arial"/>
                  <a:cs typeface="Arial"/>
                  <a:sym typeface="Arial"/>
                </a:rPr>
                <a:t>The </a:t>
              </a:r>
              <a:r>
                <a:rPr lang="en-US" sz="1500" b="1" i="0" u="none" strike="noStrike" cap="none">
                  <a:solidFill>
                    <a:schemeClr val="lt1"/>
                  </a:solidFill>
                  <a:latin typeface="Arial"/>
                  <a:ea typeface="Arial"/>
                  <a:cs typeface="Arial"/>
                  <a:sym typeface="Arial"/>
                </a:rPr>
                <a:t>target</a:t>
              </a:r>
              <a:r>
                <a:rPr lang="en-US" sz="1500" b="0" i="0" u="none" strike="noStrike" cap="none">
                  <a:solidFill>
                    <a:schemeClr val="lt1"/>
                  </a:solidFill>
                  <a:latin typeface="Arial"/>
                  <a:ea typeface="Arial"/>
                  <a:cs typeface="Arial"/>
                  <a:sym typeface="Arial"/>
                </a:rPr>
                <a:t> attribute is used to specify how a link should open</a:t>
              </a:r>
              <a:endParaRPr sz="1500" b="0" i="0" u="none" strike="noStrike" cap="none">
                <a:solidFill>
                  <a:schemeClr val="lt1"/>
                </a:solidFill>
                <a:latin typeface="Arial"/>
                <a:ea typeface="Arial"/>
                <a:cs typeface="Arial"/>
                <a:sym typeface="Arial"/>
              </a:endParaRPr>
            </a:p>
          </p:txBody>
        </p:sp>
        <p:sp>
          <p:nvSpPr>
            <p:cNvPr id="2009" name="Google Shape;2009;p161"/>
            <p:cNvSpPr/>
            <p:nvPr/>
          </p:nvSpPr>
          <p:spPr>
            <a:xfrm>
              <a:off x="53562" y="283091"/>
              <a:ext cx="943500" cy="9435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161"/>
            <p:cNvSpPr/>
            <p:nvPr/>
          </p:nvSpPr>
          <p:spPr>
            <a:xfrm>
              <a:off x="799792" y="1509823"/>
              <a:ext cx="3232500" cy="754800"/>
            </a:xfrm>
            <a:prstGeom prst="rect">
              <a:avLst/>
            </a:prstGeom>
            <a:solidFill>
              <a:srgbClr val="C27BA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161"/>
            <p:cNvSpPr txBox="1"/>
            <p:nvPr/>
          </p:nvSpPr>
          <p:spPr>
            <a:xfrm>
              <a:off x="799792" y="1509823"/>
              <a:ext cx="3232500" cy="754800"/>
            </a:xfrm>
            <a:prstGeom prst="rect">
              <a:avLst/>
            </a:prstGeom>
            <a:noFill/>
            <a:ln>
              <a:noFill/>
            </a:ln>
          </p:spPr>
          <p:txBody>
            <a:bodyPr spcFirstLastPara="1" wrap="square" lIns="599200" tIns="38100" rIns="38100" bIns="38100" anchor="ctr" anchorCtr="0">
              <a:noAutofit/>
            </a:bodyPr>
            <a:lstStyle/>
            <a:p>
              <a:pPr marL="0" marR="0" lvl="0" indent="0" algn="l" rtl="0">
                <a:lnSpc>
                  <a:spcPct val="90000"/>
                </a:lnSpc>
                <a:spcBef>
                  <a:spcPts val="0"/>
                </a:spcBef>
                <a:spcAft>
                  <a:spcPts val="0"/>
                </a:spcAft>
                <a:buClr>
                  <a:srgbClr val="000000"/>
                </a:buClr>
                <a:buSzPts val="1500"/>
                <a:buFont typeface="Arial"/>
                <a:buNone/>
              </a:pPr>
              <a:r>
                <a:rPr lang="en-US" sz="1500" b="0" i="0" u="none" strike="noStrike" cap="none">
                  <a:solidFill>
                    <a:schemeClr val="lt1"/>
                  </a:solidFill>
                  <a:latin typeface="Arial"/>
                  <a:ea typeface="Arial"/>
                  <a:cs typeface="Arial"/>
                  <a:sym typeface="Arial"/>
                </a:rPr>
                <a:t>In order to open link in a new page, the target attribute requires a value of </a:t>
              </a:r>
              <a:r>
                <a:rPr lang="en-US" sz="1500" b="1" i="0" u="none" strike="noStrike" cap="none">
                  <a:solidFill>
                    <a:schemeClr val="lt1"/>
                  </a:solidFill>
                  <a:latin typeface="Arial"/>
                  <a:ea typeface="Arial"/>
                  <a:cs typeface="Arial"/>
                  <a:sym typeface="Arial"/>
                </a:rPr>
                <a:t>_blank</a:t>
              </a:r>
              <a:endParaRPr sz="1500" b="1" i="0" u="none" strike="noStrike" cap="none">
                <a:solidFill>
                  <a:schemeClr val="lt1"/>
                </a:solidFill>
                <a:latin typeface="Arial"/>
                <a:ea typeface="Arial"/>
                <a:cs typeface="Arial"/>
                <a:sym typeface="Arial"/>
              </a:endParaRPr>
            </a:p>
          </p:txBody>
        </p:sp>
        <p:sp>
          <p:nvSpPr>
            <p:cNvPr id="2012" name="Google Shape;2012;p161"/>
            <p:cNvSpPr/>
            <p:nvPr/>
          </p:nvSpPr>
          <p:spPr>
            <a:xfrm>
              <a:off x="327973" y="1415459"/>
              <a:ext cx="943500" cy="9435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161"/>
            <p:cNvSpPr/>
            <p:nvPr/>
          </p:nvSpPr>
          <p:spPr>
            <a:xfrm>
              <a:off x="525382" y="2642190"/>
              <a:ext cx="3507000" cy="754800"/>
            </a:xfrm>
            <a:prstGeom prst="rect">
              <a:avLst/>
            </a:prstGeom>
            <a:solidFill>
              <a:srgbClr val="C27BA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161"/>
            <p:cNvSpPr txBox="1"/>
            <p:nvPr/>
          </p:nvSpPr>
          <p:spPr>
            <a:xfrm>
              <a:off x="525382" y="2642190"/>
              <a:ext cx="3507000" cy="754800"/>
            </a:xfrm>
            <a:prstGeom prst="rect">
              <a:avLst/>
            </a:prstGeom>
            <a:noFill/>
            <a:ln>
              <a:noFill/>
            </a:ln>
          </p:spPr>
          <p:txBody>
            <a:bodyPr spcFirstLastPara="1" wrap="square" lIns="599200" tIns="38100" rIns="38100" bIns="38100" anchor="ctr" anchorCtr="0">
              <a:noAutofit/>
            </a:bodyPr>
            <a:lstStyle/>
            <a:p>
              <a:pPr marL="0" marR="0" lvl="0" indent="0" algn="l" rtl="0">
                <a:lnSpc>
                  <a:spcPct val="90000"/>
                </a:lnSpc>
                <a:spcBef>
                  <a:spcPts val="0"/>
                </a:spcBef>
                <a:spcAft>
                  <a:spcPts val="0"/>
                </a:spcAft>
                <a:buClr>
                  <a:srgbClr val="000000"/>
                </a:buClr>
                <a:buSzPts val="1500"/>
                <a:buFont typeface="Arial"/>
                <a:buNone/>
              </a:pPr>
              <a:r>
                <a:rPr lang="en-US" sz="1500" b="0" i="0" u="none" strike="noStrike" cap="none">
                  <a:solidFill>
                    <a:schemeClr val="lt1"/>
                  </a:solidFill>
                  <a:latin typeface="Arial"/>
                  <a:ea typeface="Arial"/>
                  <a:cs typeface="Arial"/>
                  <a:sym typeface="Arial"/>
                </a:rPr>
                <a:t>We should add the target attribute inside opening </a:t>
              </a:r>
              <a:r>
                <a:rPr lang="en-US" sz="1500" b="1" i="0" u="none" strike="noStrike" cap="none">
                  <a:solidFill>
                    <a:schemeClr val="lt1"/>
                  </a:solidFill>
                  <a:latin typeface="Arial"/>
                  <a:ea typeface="Arial"/>
                  <a:cs typeface="Arial"/>
                  <a:sym typeface="Arial"/>
                </a:rPr>
                <a:t>&lt;a&gt; </a:t>
              </a:r>
              <a:r>
                <a:rPr lang="en-US" sz="1500" b="0" i="0" u="none" strike="noStrike" cap="none">
                  <a:solidFill>
                    <a:schemeClr val="lt1"/>
                  </a:solidFill>
                  <a:latin typeface="Arial"/>
                  <a:ea typeface="Arial"/>
                  <a:cs typeface="Arial"/>
                  <a:sym typeface="Arial"/>
                </a:rPr>
                <a:t>tag like href attribute</a:t>
              </a:r>
              <a:endParaRPr sz="1500" b="0" i="0" u="none" strike="noStrike" cap="none">
                <a:solidFill>
                  <a:schemeClr val="lt1"/>
                </a:solidFill>
                <a:latin typeface="Arial"/>
                <a:ea typeface="Arial"/>
                <a:cs typeface="Arial"/>
                <a:sym typeface="Arial"/>
              </a:endParaRPr>
            </a:p>
          </p:txBody>
        </p:sp>
        <p:sp>
          <p:nvSpPr>
            <p:cNvPr id="2015" name="Google Shape;2015;p161"/>
            <p:cNvSpPr/>
            <p:nvPr/>
          </p:nvSpPr>
          <p:spPr>
            <a:xfrm>
              <a:off x="53562" y="2547826"/>
              <a:ext cx="943500" cy="9435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16" name="Google Shape;2016;p161"/>
          <p:cNvPicPr preferRelativeResize="0"/>
          <p:nvPr/>
        </p:nvPicPr>
        <p:blipFill rotWithShape="1">
          <a:blip r:embed="rId3">
            <a:alphaModFix/>
          </a:blip>
          <a:srcRect t="15539" r="60929" b="44181"/>
          <a:stretch/>
        </p:blipFill>
        <p:spPr>
          <a:xfrm>
            <a:off x="4259521" y="1483242"/>
            <a:ext cx="4732808" cy="27432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p162"/>
          <p:cNvSpPr txBox="1"/>
          <p:nvPr/>
        </p:nvSpPr>
        <p:spPr>
          <a:xfrm>
            <a:off x="641075" y="87800"/>
            <a:ext cx="7538400" cy="7602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US" sz="4300" b="1">
                <a:solidFill>
                  <a:srgbClr val="741B47"/>
                </a:solidFill>
                <a:latin typeface="Raleway"/>
                <a:ea typeface="Raleway"/>
                <a:cs typeface="Raleway"/>
                <a:sym typeface="Raleway"/>
              </a:rPr>
              <a:t>HTML - Session - 3</a:t>
            </a:r>
            <a:endParaRPr sz="4300" b="1">
              <a:solidFill>
                <a:srgbClr val="741B47"/>
              </a:solidFill>
              <a:latin typeface="Raleway"/>
              <a:ea typeface="Raleway"/>
              <a:cs typeface="Raleway"/>
              <a:sym typeface="Raleway"/>
            </a:endParaRPr>
          </a:p>
        </p:txBody>
      </p:sp>
      <p:sp>
        <p:nvSpPr>
          <p:cNvPr id="2022" name="Google Shape;2022;p162"/>
          <p:cNvSpPr txBox="1"/>
          <p:nvPr/>
        </p:nvSpPr>
        <p:spPr>
          <a:xfrm>
            <a:off x="998050" y="1644625"/>
            <a:ext cx="5210700" cy="2003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000"/>
          </a:p>
          <a:p>
            <a:pPr marL="457200" lvl="0" indent="-419100" algn="l" rtl="0">
              <a:lnSpc>
                <a:spcPct val="90000"/>
              </a:lnSpc>
              <a:spcBef>
                <a:spcPts val="0"/>
              </a:spcBef>
              <a:spcAft>
                <a:spcPts val="0"/>
              </a:spcAft>
              <a:buSzPts val="3000"/>
              <a:buChar char="➢"/>
            </a:pPr>
            <a:r>
              <a:rPr lang="en-US" sz="3000"/>
              <a:t>Tables</a:t>
            </a:r>
            <a:endParaRPr sz="3000"/>
          </a:p>
          <a:p>
            <a:pPr marL="0" lvl="0" indent="0" algn="l" rtl="0">
              <a:lnSpc>
                <a:spcPct val="90000"/>
              </a:lnSpc>
              <a:spcBef>
                <a:spcPts val="0"/>
              </a:spcBef>
              <a:spcAft>
                <a:spcPts val="0"/>
              </a:spcAft>
              <a:buNone/>
            </a:pPr>
            <a:endParaRPr sz="300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026"/>
        <p:cNvGrpSpPr/>
        <p:nvPr/>
      </p:nvGrpSpPr>
      <p:grpSpPr>
        <a:xfrm>
          <a:off x="0" y="0"/>
          <a:ext cx="0" cy="0"/>
          <a:chOff x="0" y="0"/>
          <a:chExt cx="0" cy="0"/>
        </a:xfrm>
      </p:grpSpPr>
      <p:sp>
        <p:nvSpPr>
          <p:cNvPr id="2027" name="Google Shape;2027;p163"/>
          <p:cNvSpPr txBox="1">
            <a:spLocks noGrp="1"/>
          </p:cNvSpPr>
          <p:nvPr>
            <p:ph type="ctrTitle"/>
          </p:nvPr>
        </p:nvSpPr>
        <p:spPr>
          <a:xfrm>
            <a:off x="1074619" y="1908496"/>
            <a:ext cx="49626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en-US">
                <a:solidFill>
                  <a:srgbClr val="741B47"/>
                </a:solidFill>
              </a:rPr>
              <a:t>HTML Tables</a:t>
            </a:r>
            <a:endParaRPr>
              <a:solidFill>
                <a:srgbClr val="741B47"/>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47"/>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
        <p:nvSpPr>
          <p:cNvPr id="841" name="Google Shape;841;p47">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2" name="Google Shape;842;p47"/>
          <p:cNvPicPr preferRelativeResize="0"/>
          <p:nvPr/>
        </p:nvPicPr>
        <p:blipFill>
          <a:blip r:embed="rId4">
            <a:alphaModFix/>
          </a:blip>
          <a:stretch>
            <a:fillRect/>
          </a:stretch>
        </p:blipFill>
        <p:spPr>
          <a:xfrm>
            <a:off x="1915925" y="520850"/>
            <a:ext cx="4883725" cy="375562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164"/>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130</a:t>
            </a:fld>
            <a:endParaRPr/>
          </a:p>
        </p:txBody>
      </p:sp>
      <p:sp>
        <p:nvSpPr>
          <p:cNvPr id="2033" name="Google Shape;2033;p164"/>
          <p:cNvSpPr txBox="1"/>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en-US" sz="4800" b="0" i="0" u="none" strike="noStrike" cap="none">
                <a:solidFill>
                  <a:srgbClr val="741B47"/>
                </a:solidFill>
                <a:latin typeface="Raleway Medium"/>
                <a:ea typeface="Raleway Medium"/>
                <a:cs typeface="Raleway Medium"/>
                <a:sym typeface="Raleway Medium"/>
              </a:rPr>
              <a:t>Table of Contents</a:t>
            </a:r>
            <a:endParaRPr sz="1400" b="0" i="0" u="none" strike="noStrike" cap="none">
              <a:solidFill>
                <a:srgbClr val="000000"/>
              </a:solidFill>
              <a:latin typeface="Arial"/>
              <a:ea typeface="Arial"/>
              <a:cs typeface="Arial"/>
              <a:sym typeface="Arial"/>
            </a:endParaRPr>
          </a:p>
        </p:txBody>
      </p:sp>
      <p:sp>
        <p:nvSpPr>
          <p:cNvPr id="2034" name="Google Shape;2034;p164"/>
          <p:cNvSpPr txBox="1"/>
          <p:nvPr/>
        </p:nvSpPr>
        <p:spPr>
          <a:xfrm>
            <a:off x="650850" y="864239"/>
            <a:ext cx="7842300" cy="34527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Basic of Table</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Table Border</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Colspan Attribute</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Rowspan Attribute</a:t>
            </a:r>
            <a:endParaRPr sz="1400" b="0" i="0" u="none" strike="noStrike" cap="none">
              <a:solidFill>
                <a:srgbClr val="000000"/>
              </a:solidFill>
              <a:latin typeface="Arial"/>
              <a:ea typeface="Arial"/>
              <a:cs typeface="Arial"/>
              <a:sym typeface="Arial"/>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Align Attribute</a:t>
            </a:r>
            <a:endParaRPr sz="3600" b="0" i="0" u="none" strike="noStrike" cap="none">
              <a:solidFill>
                <a:schemeClr val="dk1"/>
              </a:solidFill>
              <a:latin typeface="Raleway"/>
              <a:ea typeface="Raleway"/>
              <a:cs typeface="Raleway"/>
              <a:sym typeface="Raleway"/>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p16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131</a:t>
            </a:fld>
            <a:endParaRPr/>
          </a:p>
        </p:txBody>
      </p:sp>
      <p:sp>
        <p:nvSpPr>
          <p:cNvPr id="2040" name="Google Shape;2040;p165"/>
          <p:cNvSpPr txBox="1"/>
          <p:nvPr/>
        </p:nvSpPr>
        <p:spPr>
          <a:xfrm>
            <a:off x="747000" y="2429475"/>
            <a:ext cx="7650000" cy="6681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chemeClr val="accent2"/>
              </a:buClr>
              <a:buSzPts val="4800"/>
              <a:buFont typeface="Raleway SemiBold"/>
              <a:buNone/>
            </a:pPr>
            <a:r>
              <a:rPr lang="en-US" sz="3200">
                <a:solidFill>
                  <a:srgbClr val="8F4B6C"/>
                </a:solidFill>
                <a:latin typeface="Comic Sans MS"/>
                <a:ea typeface="Comic Sans MS"/>
                <a:cs typeface="Comic Sans MS"/>
                <a:sym typeface="Comic Sans MS"/>
              </a:rPr>
              <a:t>Which one is not an HTML table attribute?</a:t>
            </a:r>
            <a:endParaRPr sz="3200" i="0" u="none" strike="noStrike" cap="none">
              <a:solidFill>
                <a:srgbClr val="8F4B6C"/>
              </a:solidFill>
              <a:latin typeface="Comic Sans MS"/>
              <a:ea typeface="Comic Sans MS"/>
              <a:cs typeface="Comic Sans MS"/>
              <a:sym typeface="Comic Sans MS"/>
            </a:endParaRPr>
          </a:p>
        </p:txBody>
      </p:sp>
      <p:pic>
        <p:nvPicPr>
          <p:cNvPr id="2041" name="Google Shape;2041;p165"/>
          <p:cNvPicPr preferRelativeResize="0"/>
          <p:nvPr/>
        </p:nvPicPr>
        <p:blipFill>
          <a:blip r:embed="rId3">
            <a:alphaModFix/>
          </a:blip>
          <a:stretch>
            <a:fillRect/>
          </a:stretch>
        </p:blipFill>
        <p:spPr>
          <a:xfrm>
            <a:off x="3887050" y="84025"/>
            <a:ext cx="1210200" cy="1875600"/>
          </a:xfrm>
          <a:prstGeom prst="rect">
            <a:avLst/>
          </a:prstGeom>
          <a:noFill/>
          <a:ln>
            <a:noFill/>
          </a:ln>
        </p:spPr>
      </p:pic>
      <p:pic>
        <p:nvPicPr>
          <p:cNvPr id="2042" name="Google Shape;2042;p165">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2043" name="Google Shape;2043;p165">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166"/>
          <p:cNvSpPr txBox="1">
            <a:spLocks noGrp="1"/>
          </p:cNvSpPr>
          <p:nvPr>
            <p:ph type="ctrTitle"/>
          </p:nvPr>
        </p:nvSpPr>
        <p:spPr>
          <a:xfrm>
            <a:off x="1010730" y="2196234"/>
            <a:ext cx="4676700" cy="7299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Basic of Table</a:t>
            </a:r>
            <a:endParaRPr>
              <a:solidFill>
                <a:srgbClr val="741B47"/>
              </a:solidFill>
            </a:endParaRPr>
          </a:p>
        </p:txBody>
      </p:sp>
      <p:sp>
        <p:nvSpPr>
          <p:cNvPr id="2049" name="Google Shape;2049;p16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1</a:t>
            </a:r>
            <a:endParaRPr sz="3600" b="1" i="0" u="none" strike="noStrike" cap="none">
              <a:solidFill>
                <a:schemeClr val="lt1"/>
              </a:solidFill>
              <a:latin typeface="Barlow"/>
              <a:ea typeface="Barlow"/>
              <a:cs typeface="Barlow"/>
              <a:sym typeface="Barlow"/>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16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133</a:t>
            </a:fld>
            <a:endParaRPr/>
          </a:p>
        </p:txBody>
      </p:sp>
      <p:sp>
        <p:nvSpPr>
          <p:cNvPr id="2055" name="Google Shape;2055;p167"/>
          <p:cNvSpPr txBox="1">
            <a:spLocks noGrp="1"/>
          </p:cNvSpPr>
          <p:nvPr>
            <p:ph type="title"/>
          </p:nvPr>
        </p:nvSpPr>
        <p:spPr>
          <a:xfrm>
            <a:off x="431800" y="173800"/>
            <a:ext cx="6925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Basics of Table</a:t>
            </a:r>
            <a:endParaRPr>
              <a:solidFill>
                <a:srgbClr val="741B47"/>
              </a:solidFill>
            </a:endParaRPr>
          </a:p>
        </p:txBody>
      </p:sp>
      <p:grpSp>
        <p:nvGrpSpPr>
          <p:cNvPr id="2056" name="Google Shape;2056;p167"/>
          <p:cNvGrpSpPr/>
          <p:nvPr/>
        </p:nvGrpSpPr>
        <p:grpSpPr>
          <a:xfrm>
            <a:off x="250310" y="910197"/>
            <a:ext cx="3939576" cy="3939576"/>
            <a:chOff x="973323" y="38327"/>
            <a:chExt cx="3939576" cy="3939576"/>
          </a:xfrm>
        </p:grpSpPr>
        <p:sp>
          <p:nvSpPr>
            <p:cNvPr id="2057" name="Google Shape;2057;p167"/>
            <p:cNvSpPr/>
            <p:nvPr/>
          </p:nvSpPr>
          <p:spPr>
            <a:xfrm>
              <a:off x="1298321" y="249049"/>
              <a:ext cx="3404100" cy="3404100"/>
            </a:xfrm>
            <a:prstGeom prst="pie">
              <a:avLst>
                <a:gd name="adj1" fmla="val 16200000"/>
                <a:gd name="adj2" fmla="val 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167"/>
            <p:cNvSpPr txBox="1"/>
            <p:nvPr/>
          </p:nvSpPr>
          <p:spPr>
            <a:xfrm>
              <a:off x="3105261" y="954562"/>
              <a:ext cx="1256100" cy="932100"/>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rgbClr val="000000"/>
                </a:buClr>
                <a:buSzPts val="1300"/>
                <a:buFont typeface="Arial"/>
                <a:buNone/>
              </a:pPr>
              <a:r>
                <a:rPr lang="en-US" sz="1300" b="0" i="0" u="none" strike="noStrike" cap="none">
                  <a:solidFill>
                    <a:schemeClr val="lt1"/>
                  </a:solidFill>
                  <a:latin typeface="Arial"/>
                  <a:ea typeface="Arial"/>
                  <a:cs typeface="Arial"/>
                  <a:sym typeface="Arial"/>
                </a:rPr>
                <a:t>The &lt;tr&gt;</a:t>
              </a:r>
              <a:br>
                <a:rPr lang="en-US" sz="1300" b="0" i="0" u="none" strike="noStrike" cap="none">
                  <a:solidFill>
                    <a:schemeClr val="lt1"/>
                  </a:solidFill>
                  <a:latin typeface="Arial"/>
                  <a:ea typeface="Arial"/>
                  <a:cs typeface="Arial"/>
                  <a:sym typeface="Arial"/>
                </a:rPr>
              </a:br>
              <a:r>
                <a:rPr lang="en-US" sz="1300" b="0" i="0" u="none" strike="noStrike" cap="none">
                  <a:solidFill>
                    <a:schemeClr val="lt1"/>
                  </a:solidFill>
                  <a:latin typeface="Arial"/>
                  <a:ea typeface="Arial"/>
                  <a:cs typeface="Arial"/>
                  <a:sym typeface="Arial"/>
                </a:rPr>
                <a:t>tag is used to define each table row</a:t>
              </a:r>
              <a:endParaRPr sz="1300" b="0" i="0" u="none" strike="noStrike" cap="none">
                <a:solidFill>
                  <a:schemeClr val="lt1"/>
                </a:solidFill>
                <a:latin typeface="Arial"/>
                <a:ea typeface="Arial"/>
                <a:cs typeface="Arial"/>
                <a:sym typeface="Arial"/>
              </a:endParaRPr>
            </a:p>
          </p:txBody>
        </p:sp>
        <p:sp>
          <p:nvSpPr>
            <p:cNvPr id="2059" name="Google Shape;2059;p167"/>
            <p:cNvSpPr/>
            <p:nvPr/>
          </p:nvSpPr>
          <p:spPr>
            <a:xfrm>
              <a:off x="1298321" y="363325"/>
              <a:ext cx="3404100" cy="3404100"/>
            </a:xfrm>
            <a:prstGeom prst="pie">
              <a:avLst>
                <a:gd name="adj1" fmla="val 0"/>
                <a:gd name="adj2" fmla="val 5400000"/>
              </a:avLst>
            </a:prstGeom>
            <a:solidFill>
              <a:srgbClr val="741B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167"/>
            <p:cNvSpPr txBox="1"/>
            <p:nvPr/>
          </p:nvSpPr>
          <p:spPr>
            <a:xfrm>
              <a:off x="3105261" y="2129742"/>
              <a:ext cx="1256100" cy="932100"/>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rgbClr val="000000"/>
                </a:buClr>
                <a:buSzPts val="1300"/>
                <a:buFont typeface="Arial"/>
                <a:buNone/>
              </a:pPr>
              <a:r>
                <a:rPr lang="en-US" sz="1300" b="0" i="0" u="none" strike="noStrike" cap="none">
                  <a:solidFill>
                    <a:schemeClr val="lt1"/>
                  </a:solidFill>
                  <a:latin typeface="Arial"/>
                  <a:ea typeface="Arial"/>
                  <a:cs typeface="Arial"/>
                  <a:sym typeface="Arial"/>
                </a:rPr>
                <a:t>The &lt;th&gt; </a:t>
              </a:r>
              <a:br>
                <a:rPr lang="en-US" sz="1300" b="0" i="0" u="none" strike="noStrike" cap="none">
                  <a:solidFill>
                    <a:schemeClr val="lt1"/>
                  </a:solidFill>
                  <a:latin typeface="Arial"/>
                  <a:ea typeface="Arial"/>
                  <a:cs typeface="Arial"/>
                  <a:sym typeface="Arial"/>
                </a:rPr>
              </a:br>
              <a:r>
                <a:rPr lang="en-US" sz="1300" b="0" i="0" u="none" strike="noStrike" cap="none">
                  <a:solidFill>
                    <a:schemeClr val="lt1"/>
                  </a:solidFill>
                  <a:latin typeface="Arial"/>
                  <a:ea typeface="Arial"/>
                  <a:cs typeface="Arial"/>
                  <a:sym typeface="Arial"/>
                </a:rPr>
                <a:t>tag defines a table header</a:t>
              </a:r>
              <a:endParaRPr sz="1300" b="0" i="0" u="none" strike="noStrike" cap="none">
                <a:solidFill>
                  <a:schemeClr val="lt1"/>
                </a:solidFill>
                <a:latin typeface="Arial"/>
                <a:ea typeface="Arial"/>
                <a:cs typeface="Arial"/>
                <a:sym typeface="Arial"/>
              </a:endParaRPr>
            </a:p>
          </p:txBody>
        </p:sp>
        <p:sp>
          <p:nvSpPr>
            <p:cNvPr id="2061" name="Google Shape;2061;p167"/>
            <p:cNvSpPr/>
            <p:nvPr/>
          </p:nvSpPr>
          <p:spPr>
            <a:xfrm>
              <a:off x="1184044" y="363325"/>
              <a:ext cx="3404100" cy="3404100"/>
            </a:xfrm>
            <a:prstGeom prst="pie">
              <a:avLst>
                <a:gd name="adj1" fmla="val 5400000"/>
                <a:gd name="adj2" fmla="val 1080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167"/>
            <p:cNvSpPr txBox="1"/>
            <p:nvPr/>
          </p:nvSpPr>
          <p:spPr>
            <a:xfrm>
              <a:off x="1524847" y="2129742"/>
              <a:ext cx="1256100" cy="932100"/>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rgbClr val="000000"/>
                </a:buClr>
                <a:buSzPts val="1300"/>
                <a:buFont typeface="Arial"/>
                <a:buNone/>
              </a:pPr>
              <a:r>
                <a:rPr lang="en-US" sz="1300" b="0" i="0" u="none" strike="noStrike" cap="none">
                  <a:solidFill>
                    <a:schemeClr val="lt1"/>
                  </a:solidFill>
                  <a:latin typeface="Arial"/>
                  <a:ea typeface="Arial"/>
                  <a:cs typeface="Arial"/>
                  <a:sym typeface="Arial"/>
                </a:rPr>
                <a:t>A table cell is defined with the &lt;td&gt; tag</a:t>
              </a:r>
              <a:endParaRPr sz="1300" b="0" i="0" u="none" strike="noStrike" cap="none">
                <a:solidFill>
                  <a:schemeClr val="lt1"/>
                </a:solidFill>
                <a:latin typeface="Arial"/>
                <a:ea typeface="Arial"/>
                <a:cs typeface="Arial"/>
                <a:sym typeface="Arial"/>
              </a:endParaRPr>
            </a:p>
          </p:txBody>
        </p:sp>
        <p:sp>
          <p:nvSpPr>
            <p:cNvPr id="2063" name="Google Shape;2063;p167"/>
            <p:cNvSpPr/>
            <p:nvPr/>
          </p:nvSpPr>
          <p:spPr>
            <a:xfrm>
              <a:off x="1184044" y="249049"/>
              <a:ext cx="3404100" cy="3404100"/>
            </a:xfrm>
            <a:prstGeom prst="pie">
              <a:avLst>
                <a:gd name="adj1" fmla="val 10800000"/>
                <a:gd name="adj2" fmla="val 16200000"/>
              </a:avLst>
            </a:prstGeom>
            <a:solidFill>
              <a:srgbClr val="741B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167"/>
            <p:cNvSpPr txBox="1"/>
            <p:nvPr/>
          </p:nvSpPr>
          <p:spPr>
            <a:xfrm>
              <a:off x="1524847" y="954562"/>
              <a:ext cx="1256100" cy="932100"/>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rgbClr val="000000"/>
                </a:buClr>
                <a:buSzPts val="1300"/>
                <a:buFont typeface="Arial"/>
                <a:buNone/>
              </a:pPr>
              <a:r>
                <a:rPr lang="en-US" sz="1300" b="0" i="0" u="none" strike="noStrike" cap="none">
                  <a:solidFill>
                    <a:schemeClr val="lt1"/>
                  </a:solidFill>
                  <a:latin typeface="Arial"/>
                  <a:ea typeface="Arial"/>
                  <a:cs typeface="Arial"/>
                  <a:sym typeface="Arial"/>
                </a:rPr>
                <a:t>In order to create a table in HTML, we use &lt;table&gt; tag</a:t>
              </a:r>
              <a:endParaRPr sz="1300" b="0" i="0" u="none" strike="noStrike" cap="none">
                <a:solidFill>
                  <a:schemeClr val="lt1"/>
                </a:solidFill>
                <a:latin typeface="Arial"/>
                <a:ea typeface="Arial"/>
                <a:cs typeface="Arial"/>
                <a:sym typeface="Arial"/>
              </a:endParaRPr>
            </a:p>
          </p:txBody>
        </p:sp>
        <p:sp>
          <p:nvSpPr>
            <p:cNvPr id="2065" name="Google Shape;2065;p167"/>
            <p:cNvSpPr/>
            <p:nvPr/>
          </p:nvSpPr>
          <p:spPr>
            <a:xfrm>
              <a:off x="1087599" y="38327"/>
              <a:ext cx="3825300" cy="3825300"/>
            </a:xfrm>
            <a:custGeom>
              <a:avLst/>
              <a:gdLst/>
              <a:ahLst/>
              <a:cxnLst/>
              <a:rect l="l" t="t" r="r" b="b"/>
              <a:pathLst>
                <a:path w="120000" h="120000" extrusionOk="0">
                  <a:moveTo>
                    <a:pt x="60000" y="4067"/>
                  </a:moveTo>
                  <a:lnTo>
                    <a:pt x="60000" y="4067"/>
                  </a:lnTo>
                  <a:cubicBezTo>
                    <a:pt x="88941" y="4067"/>
                    <a:pt x="113103" y="26145"/>
                    <a:pt x="115706" y="54969"/>
                  </a:cubicBezTo>
                  <a:lnTo>
                    <a:pt x="119760" y="54969"/>
                  </a:lnTo>
                  <a:lnTo>
                    <a:pt x="112882" y="60000"/>
                  </a:lnTo>
                  <a:lnTo>
                    <a:pt x="105523" y="54969"/>
                  </a:lnTo>
                  <a:lnTo>
                    <a:pt x="109576" y="54969"/>
                  </a:lnTo>
                  <a:lnTo>
                    <a:pt x="109576" y="54969"/>
                  </a:lnTo>
                  <a:cubicBezTo>
                    <a:pt x="106994" y="29527"/>
                    <a:pt x="85573" y="10169"/>
                    <a:pt x="60000" y="10169"/>
                  </a:cubicBezTo>
                  <a:close/>
                </a:path>
              </a:pathLst>
            </a:custGeom>
            <a:solidFill>
              <a:srgbClr val="741B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167"/>
            <p:cNvSpPr/>
            <p:nvPr/>
          </p:nvSpPr>
          <p:spPr>
            <a:xfrm>
              <a:off x="1087599" y="152603"/>
              <a:ext cx="3825300" cy="3825300"/>
            </a:xfrm>
            <a:custGeom>
              <a:avLst/>
              <a:gdLst/>
              <a:ahLst/>
              <a:cxnLst/>
              <a:rect l="l" t="t" r="r" b="b"/>
              <a:pathLst>
                <a:path w="120000" h="120000" extrusionOk="0">
                  <a:moveTo>
                    <a:pt x="115933" y="60000"/>
                  </a:moveTo>
                  <a:lnTo>
                    <a:pt x="115933" y="60000"/>
                  </a:lnTo>
                  <a:cubicBezTo>
                    <a:pt x="115933" y="88941"/>
                    <a:pt x="93855" y="113103"/>
                    <a:pt x="65031" y="115706"/>
                  </a:cubicBezTo>
                  <a:lnTo>
                    <a:pt x="65031" y="119760"/>
                  </a:lnTo>
                  <a:lnTo>
                    <a:pt x="60000" y="112882"/>
                  </a:lnTo>
                  <a:lnTo>
                    <a:pt x="65031" y="105523"/>
                  </a:lnTo>
                  <a:lnTo>
                    <a:pt x="65031" y="109576"/>
                  </a:lnTo>
                  <a:cubicBezTo>
                    <a:pt x="90473" y="106994"/>
                    <a:pt x="109831" y="85573"/>
                    <a:pt x="109831" y="60000"/>
                  </a:cubicBezTo>
                  <a:close/>
                </a:path>
              </a:pathLst>
            </a:custGeom>
            <a:solidFill>
              <a:srgbClr val="C27BA0"/>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167"/>
            <p:cNvSpPr/>
            <p:nvPr/>
          </p:nvSpPr>
          <p:spPr>
            <a:xfrm>
              <a:off x="973323" y="152603"/>
              <a:ext cx="3825300" cy="3825300"/>
            </a:xfrm>
            <a:custGeom>
              <a:avLst/>
              <a:gdLst/>
              <a:ahLst/>
              <a:cxnLst/>
              <a:rect l="l" t="t" r="r" b="b"/>
              <a:pathLst>
                <a:path w="120000" h="120000" extrusionOk="0">
                  <a:moveTo>
                    <a:pt x="60000" y="115933"/>
                  </a:moveTo>
                  <a:cubicBezTo>
                    <a:pt x="31059" y="115933"/>
                    <a:pt x="6897" y="93855"/>
                    <a:pt x="4294" y="65031"/>
                  </a:cubicBezTo>
                  <a:lnTo>
                    <a:pt x="240" y="65031"/>
                  </a:lnTo>
                  <a:lnTo>
                    <a:pt x="7118" y="60000"/>
                  </a:lnTo>
                  <a:lnTo>
                    <a:pt x="14477" y="65031"/>
                  </a:lnTo>
                  <a:lnTo>
                    <a:pt x="10424" y="65031"/>
                  </a:lnTo>
                  <a:lnTo>
                    <a:pt x="10424" y="65031"/>
                  </a:lnTo>
                  <a:cubicBezTo>
                    <a:pt x="13006" y="90473"/>
                    <a:pt x="34427" y="109831"/>
                    <a:pt x="60000" y="109831"/>
                  </a:cubicBezTo>
                  <a:close/>
                </a:path>
              </a:pathLst>
            </a:custGeom>
            <a:solidFill>
              <a:srgbClr val="741B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167"/>
            <p:cNvSpPr/>
            <p:nvPr/>
          </p:nvSpPr>
          <p:spPr>
            <a:xfrm>
              <a:off x="973323" y="38327"/>
              <a:ext cx="3825300" cy="3825300"/>
            </a:xfrm>
            <a:custGeom>
              <a:avLst/>
              <a:gdLst/>
              <a:ahLst/>
              <a:cxnLst/>
              <a:rect l="l" t="t" r="r" b="b"/>
              <a:pathLst>
                <a:path w="120000" h="120000" extrusionOk="0">
                  <a:moveTo>
                    <a:pt x="4067" y="60000"/>
                  </a:moveTo>
                  <a:lnTo>
                    <a:pt x="4067" y="60000"/>
                  </a:lnTo>
                  <a:cubicBezTo>
                    <a:pt x="4067" y="31059"/>
                    <a:pt x="26145" y="6897"/>
                    <a:pt x="54969" y="4294"/>
                  </a:cubicBezTo>
                  <a:lnTo>
                    <a:pt x="54969" y="240"/>
                  </a:lnTo>
                  <a:lnTo>
                    <a:pt x="60000" y="7118"/>
                  </a:lnTo>
                  <a:lnTo>
                    <a:pt x="54969" y="14477"/>
                  </a:lnTo>
                  <a:lnTo>
                    <a:pt x="54969" y="10424"/>
                  </a:lnTo>
                  <a:lnTo>
                    <a:pt x="54969" y="10424"/>
                  </a:lnTo>
                  <a:cubicBezTo>
                    <a:pt x="29527" y="13006"/>
                    <a:pt x="10169" y="34427"/>
                    <a:pt x="10169" y="60000"/>
                  </a:cubicBezTo>
                  <a:close/>
                </a:path>
              </a:pathLst>
            </a:custGeom>
            <a:solidFill>
              <a:srgbClr val="C27BA0"/>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69" name="Google Shape;2069;p167"/>
          <p:cNvPicPr preferRelativeResize="0"/>
          <p:nvPr/>
        </p:nvPicPr>
        <p:blipFill rotWithShape="1">
          <a:blip r:embed="rId3">
            <a:alphaModFix/>
          </a:blip>
          <a:srcRect t="15538" r="66744" b="15434"/>
          <a:stretch/>
        </p:blipFill>
        <p:spPr>
          <a:xfrm>
            <a:off x="4795284" y="726861"/>
            <a:ext cx="3551276" cy="414418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16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134</a:t>
            </a:fld>
            <a:endParaRPr/>
          </a:p>
        </p:txBody>
      </p:sp>
      <p:sp>
        <p:nvSpPr>
          <p:cNvPr id="2075" name="Google Shape;2075;p168"/>
          <p:cNvSpPr txBox="1">
            <a:spLocks noGrp="1"/>
          </p:cNvSpPr>
          <p:nvPr>
            <p:ph type="title"/>
          </p:nvPr>
        </p:nvSpPr>
        <p:spPr>
          <a:xfrm>
            <a:off x="431800" y="173800"/>
            <a:ext cx="6925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Basics of Table</a:t>
            </a:r>
            <a:endParaRPr>
              <a:solidFill>
                <a:srgbClr val="741B47"/>
              </a:solidFill>
            </a:endParaRPr>
          </a:p>
        </p:txBody>
      </p:sp>
      <p:pic>
        <p:nvPicPr>
          <p:cNvPr id="2076" name="Google Shape;2076;p168"/>
          <p:cNvPicPr preferRelativeResize="0"/>
          <p:nvPr/>
        </p:nvPicPr>
        <p:blipFill rotWithShape="1">
          <a:blip r:embed="rId3">
            <a:alphaModFix/>
          </a:blip>
          <a:srcRect/>
          <a:stretch/>
        </p:blipFill>
        <p:spPr>
          <a:xfrm>
            <a:off x="646289" y="1066900"/>
            <a:ext cx="7473244" cy="3178417"/>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081" name="Google Shape;2081;p16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135</a:t>
            </a:fld>
            <a:endParaRPr/>
          </a:p>
        </p:txBody>
      </p:sp>
      <p:sp>
        <p:nvSpPr>
          <p:cNvPr id="2082" name="Google Shape;2082;p169"/>
          <p:cNvSpPr txBox="1">
            <a:spLocks noGrp="1"/>
          </p:cNvSpPr>
          <p:nvPr>
            <p:ph type="title"/>
          </p:nvPr>
        </p:nvSpPr>
        <p:spPr>
          <a:xfrm>
            <a:off x="431800" y="173800"/>
            <a:ext cx="6925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Basics of Table</a:t>
            </a:r>
            <a:endParaRPr>
              <a:solidFill>
                <a:srgbClr val="741B47"/>
              </a:solidFill>
            </a:endParaRPr>
          </a:p>
        </p:txBody>
      </p:sp>
      <p:pic>
        <p:nvPicPr>
          <p:cNvPr id="2083" name="Google Shape;2083;p169"/>
          <p:cNvPicPr preferRelativeResize="0"/>
          <p:nvPr/>
        </p:nvPicPr>
        <p:blipFill>
          <a:blip r:embed="rId3">
            <a:alphaModFix/>
          </a:blip>
          <a:stretch>
            <a:fillRect/>
          </a:stretch>
        </p:blipFill>
        <p:spPr>
          <a:xfrm>
            <a:off x="655550" y="846125"/>
            <a:ext cx="1401850" cy="3566650"/>
          </a:xfrm>
          <a:prstGeom prst="rect">
            <a:avLst/>
          </a:prstGeom>
          <a:noFill/>
          <a:ln>
            <a:noFill/>
          </a:ln>
        </p:spPr>
      </p:pic>
      <p:pic>
        <p:nvPicPr>
          <p:cNvPr id="2084" name="Google Shape;2084;p169"/>
          <p:cNvPicPr preferRelativeResize="0"/>
          <p:nvPr/>
        </p:nvPicPr>
        <p:blipFill>
          <a:blip r:embed="rId4">
            <a:alphaModFix/>
          </a:blip>
          <a:stretch>
            <a:fillRect/>
          </a:stretch>
        </p:blipFill>
        <p:spPr>
          <a:xfrm>
            <a:off x="3586350" y="1411425"/>
            <a:ext cx="3343275" cy="2209800"/>
          </a:xfrm>
          <a:prstGeom prst="rect">
            <a:avLst/>
          </a:prstGeom>
          <a:noFill/>
          <a:ln>
            <a:noFill/>
          </a:ln>
        </p:spPr>
      </p:pic>
      <p:cxnSp>
        <p:nvCxnSpPr>
          <p:cNvPr id="2085" name="Google Shape;2085;p169"/>
          <p:cNvCxnSpPr/>
          <p:nvPr/>
        </p:nvCxnSpPr>
        <p:spPr>
          <a:xfrm>
            <a:off x="1813175" y="1243325"/>
            <a:ext cx="2013000" cy="673500"/>
          </a:xfrm>
          <a:prstGeom prst="straightConnector1">
            <a:avLst/>
          </a:prstGeom>
          <a:noFill/>
          <a:ln w="9525" cap="flat" cmpd="sng">
            <a:solidFill>
              <a:schemeClr val="dk2"/>
            </a:solidFill>
            <a:prstDash val="solid"/>
            <a:round/>
            <a:headEnd type="none" w="med" len="med"/>
            <a:tailEnd type="triangle" w="med" len="med"/>
          </a:ln>
        </p:spPr>
      </p:cxnSp>
      <p:cxnSp>
        <p:nvCxnSpPr>
          <p:cNvPr id="2086" name="Google Shape;2086;p169"/>
          <p:cNvCxnSpPr/>
          <p:nvPr/>
        </p:nvCxnSpPr>
        <p:spPr>
          <a:xfrm>
            <a:off x="1235925" y="1731775"/>
            <a:ext cx="2508900" cy="1021200"/>
          </a:xfrm>
          <a:prstGeom prst="straightConnector1">
            <a:avLst/>
          </a:prstGeom>
          <a:noFill/>
          <a:ln w="9525" cap="flat" cmpd="sng">
            <a:solidFill>
              <a:schemeClr val="dk2"/>
            </a:solidFill>
            <a:prstDash val="solid"/>
            <a:round/>
            <a:headEnd type="none" w="med" len="med"/>
            <a:tailEnd type="triangle" w="med" len="med"/>
          </a:ln>
        </p:spPr>
      </p:cxnSp>
      <p:cxnSp>
        <p:nvCxnSpPr>
          <p:cNvPr id="2087" name="Google Shape;2087;p169"/>
          <p:cNvCxnSpPr/>
          <p:nvPr/>
        </p:nvCxnSpPr>
        <p:spPr>
          <a:xfrm>
            <a:off x="1295125" y="2101800"/>
            <a:ext cx="2427300" cy="636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170"/>
          <p:cNvSpPr txBox="1">
            <a:spLocks noGrp="1"/>
          </p:cNvSpPr>
          <p:nvPr>
            <p:ph type="ctrTitle"/>
          </p:nvPr>
        </p:nvSpPr>
        <p:spPr>
          <a:xfrm>
            <a:off x="1010730" y="2242143"/>
            <a:ext cx="4676700" cy="6522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Table Border</a:t>
            </a:r>
            <a:endParaRPr>
              <a:solidFill>
                <a:srgbClr val="741B47"/>
              </a:solidFill>
            </a:endParaRPr>
          </a:p>
        </p:txBody>
      </p:sp>
      <p:sp>
        <p:nvSpPr>
          <p:cNvPr id="2093" name="Google Shape;2093;p170"/>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097"/>
        <p:cNvGrpSpPr/>
        <p:nvPr/>
      </p:nvGrpSpPr>
      <p:grpSpPr>
        <a:xfrm>
          <a:off x="0" y="0"/>
          <a:ext cx="0" cy="0"/>
          <a:chOff x="0" y="0"/>
          <a:chExt cx="0" cy="0"/>
        </a:xfrm>
      </p:grpSpPr>
      <p:sp>
        <p:nvSpPr>
          <p:cNvPr id="2098" name="Google Shape;2098;p17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137</a:t>
            </a:fld>
            <a:endParaRPr/>
          </a:p>
        </p:txBody>
      </p:sp>
      <p:sp>
        <p:nvSpPr>
          <p:cNvPr id="2099" name="Google Shape;2099;p171"/>
          <p:cNvSpPr txBox="1">
            <a:spLocks noGrp="1"/>
          </p:cNvSpPr>
          <p:nvPr>
            <p:ph type="title"/>
          </p:nvPr>
        </p:nvSpPr>
        <p:spPr>
          <a:xfrm>
            <a:off x="431800" y="173800"/>
            <a:ext cx="6925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Table Border</a:t>
            </a:r>
            <a:endParaRPr>
              <a:solidFill>
                <a:srgbClr val="741B47"/>
              </a:solidFill>
            </a:endParaRPr>
          </a:p>
        </p:txBody>
      </p:sp>
      <p:sp>
        <p:nvSpPr>
          <p:cNvPr id="2100" name="Google Shape;2100;p171"/>
          <p:cNvSpPr/>
          <p:nvPr/>
        </p:nvSpPr>
        <p:spPr>
          <a:xfrm>
            <a:off x="431800" y="991702"/>
            <a:ext cx="37980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73A3C"/>
                </a:solidFill>
                <a:latin typeface="Arial"/>
                <a:ea typeface="Arial"/>
                <a:cs typeface="Arial"/>
                <a:sym typeface="Arial"/>
              </a:rPr>
              <a:t>We can add border to table with </a:t>
            </a:r>
            <a:r>
              <a:rPr lang="en-US" sz="1400" b="1" i="0" u="none" strike="noStrike" cap="none">
                <a:solidFill>
                  <a:srgbClr val="373A3C"/>
                </a:solidFill>
                <a:latin typeface="Arial"/>
                <a:ea typeface="Arial"/>
                <a:cs typeface="Arial"/>
                <a:sym typeface="Arial"/>
              </a:rPr>
              <a:t>border</a:t>
            </a:r>
            <a:r>
              <a:rPr lang="en-US" sz="1400" b="0" i="0" u="none" strike="noStrike" cap="none">
                <a:solidFill>
                  <a:srgbClr val="373A3C"/>
                </a:solidFill>
                <a:latin typeface="Arial"/>
                <a:ea typeface="Arial"/>
                <a:cs typeface="Arial"/>
                <a:sym typeface="Arial"/>
              </a:rPr>
              <a:t> attribute in table tag like example.</a:t>
            </a:r>
            <a:endParaRPr sz="1400" b="0" i="0" u="none" strike="noStrike" cap="none">
              <a:solidFill>
                <a:srgbClr val="000000"/>
              </a:solidFill>
              <a:latin typeface="Arial"/>
              <a:ea typeface="Arial"/>
              <a:cs typeface="Arial"/>
              <a:sym typeface="Arial"/>
            </a:endParaRPr>
          </a:p>
        </p:txBody>
      </p:sp>
      <p:sp>
        <p:nvSpPr>
          <p:cNvPr id="2101" name="Google Shape;2101;p171"/>
          <p:cNvSpPr/>
          <p:nvPr/>
        </p:nvSpPr>
        <p:spPr>
          <a:xfrm>
            <a:off x="500264" y="1862326"/>
            <a:ext cx="2605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741B47"/>
                </a:solidFill>
                <a:latin typeface="Arial"/>
                <a:ea typeface="Arial"/>
                <a:cs typeface="Arial"/>
                <a:sym typeface="Arial"/>
              </a:rPr>
              <a:t>&lt;table border = "number "&gt;</a:t>
            </a:r>
            <a:endParaRPr sz="1400" b="1" i="0" u="none" strike="noStrike" cap="none">
              <a:solidFill>
                <a:srgbClr val="741B47"/>
              </a:solidFill>
              <a:latin typeface="Arial"/>
              <a:ea typeface="Arial"/>
              <a:cs typeface="Arial"/>
              <a:sym typeface="Arial"/>
            </a:endParaRPr>
          </a:p>
        </p:txBody>
      </p:sp>
      <p:pic>
        <p:nvPicPr>
          <p:cNvPr id="2102" name="Google Shape;2102;p171"/>
          <p:cNvPicPr preferRelativeResize="0"/>
          <p:nvPr/>
        </p:nvPicPr>
        <p:blipFill rotWithShape="1">
          <a:blip r:embed="rId3">
            <a:alphaModFix/>
          </a:blip>
          <a:srcRect t="15539" r="66977" b="11505"/>
          <a:stretch/>
        </p:blipFill>
        <p:spPr>
          <a:xfrm>
            <a:off x="4910773" y="800100"/>
            <a:ext cx="3317358" cy="4120414"/>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p172"/>
          <p:cNvSpPr txBox="1">
            <a:spLocks noGrp="1"/>
          </p:cNvSpPr>
          <p:nvPr>
            <p:ph type="ctrTitle"/>
          </p:nvPr>
        </p:nvSpPr>
        <p:spPr>
          <a:xfrm>
            <a:off x="1010729" y="2242143"/>
            <a:ext cx="5134800" cy="6522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Colspan Attribute</a:t>
            </a:r>
            <a:endParaRPr>
              <a:solidFill>
                <a:srgbClr val="741B47"/>
              </a:solidFill>
            </a:endParaRPr>
          </a:p>
        </p:txBody>
      </p:sp>
      <p:sp>
        <p:nvSpPr>
          <p:cNvPr id="2108" name="Google Shape;2108;p17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3</a:t>
            </a:r>
            <a:endParaRPr sz="3600" b="1" i="0" u="none" strike="noStrike" cap="none">
              <a:solidFill>
                <a:schemeClr val="lt1"/>
              </a:solidFill>
              <a:latin typeface="Barlow"/>
              <a:ea typeface="Barlow"/>
              <a:cs typeface="Barlow"/>
              <a:sym typeface="Barlow"/>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17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139</a:t>
            </a:fld>
            <a:endParaRPr/>
          </a:p>
        </p:txBody>
      </p:sp>
      <p:sp>
        <p:nvSpPr>
          <p:cNvPr id="2114" name="Google Shape;2114;p173"/>
          <p:cNvSpPr txBox="1">
            <a:spLocks noGrp="1"/>
          </p:cNvSpPr>
          <p:nvPr>
            <p:ph type="title"/>
          </p:nvPr>
        </p:nvSpPr>
        <p:spPr>
          <a:xfrm>
            <a:off x="431800" y="173800"/>
            <a:ext cx="6925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Colspan Attribute</a:t>
            </a:r>
            <a:endParaRPr>
              <a:solidFill>
                <a:srgbClr val="741B47"/>
              </a:solidFill>
            </a:endParaRPr>
          </a:p>
        </p:txBody>
      </p:sp>
      <p:sp>
        <p:nvSpPr>
          <p:cNvPr id="2115" name="Google Shape;2115;p173"/>
          <p:cNvSpPr/>
          <p:nvPr/>
        </p:nvSpPr>
        <p:spPr>
          <a:xfrm>
            <a:off x="431799" y="948961"/>
            <a:ext cx="37980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We can span two or more columns by using the colspan attribute like example.</a:t>
            </a:r>
            <a:endParaRPr sz="1400" b="0" i="0" u="none" strike="noStrike" cap="none">
              <a:solidFill>
                <a:srgbClr val="000000"/>
              </a:solidFill>
              <a:latin typeface="Arial"/>
              <a:ea typeface="Arial"/>
              <a:cs typeface="Arial"/>
              <a:sym typeface="Arial"/>
            </a:endParaRPr>
          </a:p>
        </p:txBody>
      </p:sp>
      <p:sp>
        <p:nvSpPr>
          <p:cNvPr id="2116" name="Google Shape;2116;p173"/>
          <p:cNvSpPr/>
          <p:nvPr/>
        </p:nvSpPr>
        <p:spPr>
          <a:xfrm>
            <a:off x="431799" y="1782058"/>
            <a:ext cx="3480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741B47"/>
                </a:solidFill>
                <a:latin typeface="Arial"/>
                <a:ea typeface="Arial"/>
                <a:cs typeface="Arial"/>
                <a:sym typeface="Arial"/>
              </a:rPr>
              <a:t>&lt;td colspan = </a:t>
            </a:r>
            <a:r>
              <a:rPr lang="en-US" sz="1400" b="1" i="0" u="none" strike="noStrike" cap="none">
                <a:solidFill>
                  <a:srgbClr val="741B47"/>
                </a:solidFill>
                <a:latin typeface="Times New Roman"/>
                <a:ea typeface="Times New Roman"/>
                <a:cs typeface="Times New Roman"/>
                <a:sym typeface="Times New Roman"/>
              </a:rPr>
              <a:t>"</a:t>
            </a:r>
            <a:r>
              <a:rPr lang="en-US" sz="1400" b="1" i="0" u="none" strike="noStrike" cap="none">
                <a:solidFill>
                  <a:srgbClr val="741B47"/>
                </a:solidFill>
                <a:latin typeface="Arial"/>
                <a:ea typeface="Arial"/>
                <a:cs typeface="Arial"/>
                <a:sym typeface="Arial"/>
              </a:rPr>
              <a:t>2 </a:t>
            </a:r>
            <a:r>
              <a:rPr lang="en-US" sz="1400" b="1" i="0" u="none" strike="noStrike" cap="none">
                <a:solidFill>
                  <a:srgbClr val="741B47"/>
                </a:solidFill>
                <a:latin typeface="Times New Roman"/>
                <a:ea typeface="Times New Roman"/>
                <a:cs typeface="Times New Roman"/>
                <a:sym typeface="Times New Roman"/>
              </a:rPr>
              <a:t>"</a:t>
            </a:r>
            <a:r>
              <a:rPr lang="en-US" sz="1400" b="1" i="0" u="none" strike="noStrike" cap="none">
                <a:solidFill>
                  <a:srgbClr val="741B47"/>
                </a:solidFill>
                <a:latin typeface="Arial"/>
                <a:ea typeface="Arial"/>
                <a:cs typeface="Arial"/>
                <a:sym typeface="Arial"/>
              </a:rPr>
              <a:t> &gt; </a:t>
            </a:r>
            <a:r>
              <a:rPr lang="en-US" sz="1400" b="1" i="0" u="none" strike="noStrike" cap="none">
                <a:solidFill>
                  <a:srgbClr val="741B47"/>
                </a:solidFill>
                <a:latin typeface="Times New Roman"/>
                <a:ea typeface="Times New Roman"/>
                <a:cs typeface="Times New Roman"/>
                <a:sym typeface="Times New Roman"/>
              </a:rPr>
              <a:t>Java</a:t>
            </a:r>
            <a:r>
              <a:rPr lang="en-US" sz="1400" b="1" i="0" u="none" strike="noStrike" cap="none">
                <a:solidFill>
                  <a:srgbClr val="741B47"/>
                </a:solidFill>
                <a:latin typeface="Arial"/>
                <a:ea typeface="Arial"/>
                <a:cs typeface="Arial"/>
                <a:sym typeface="Arial"/>
              </a:rPr>
              <a:t> &lt; </a:t>
            </a:r>
            <a:r>
              <a:rPr lang="en-US" sz="1400" b="1" i="0" u="none" strike="noStrike" cap="none">
                <a:solidFill>
                  <a:srgbClr val="741B47"/>
                </a:solidFill>
                <a:latin typeface="Times New Roman"/>
                <a:ea typeface="Times New Roman"/>
                <a:cs typeface="Times New Roman"/>
                <a:sym typeface="Times New Roman"/>
              </a:rPr>
              <a:t>/td</a:t>
            </a:r>
            <a:r>
              <a:rPr lang="en-US" sz="1400" b="1" i="0" u="none" strike="noStrike" cap="none">
                <a:solidFill>
                  <a:srgbClr val="741B47"/>
                </a:solidFill>
                <a:latin typeface="Arial"/>
                <a:ea typeface="Arial"/>
                <a:cs typeface="Arial"/>
                <a:sym typeface="Arial"/>
              </a:rPr>
              <a:t> &gt;</a:t>
            </a:r>
            <a:r>
              <a:rPr lang="en-US" sz="1400" b="1" i="0" u="none" strike="noStrike" cap="none">
                <a:solidFill>
                  <a:srgbClr val="741B47"/>
                </a:solidFill>
                <a:latin typeface="Times New Roman"/>
                <a:ea typeface="Times New Roman"/>
                <a:cs typeface="Times New Roman"/>
                <a:sym typeface="Times New Roman"/>
              </a:rPr>
              <a:t> </a:t>
            </a:r>
            <a:endParaRPr sz="1400" b="1" i="0" u="none" strike="noStrike" cap="none">
              <a:solidFill>
                <a:srgbClr val="741B47"/>
              </a:solidFill>
              <a:latin typeface="Arial"/>
              <a:ea typeface="Arial"/>
              <a:cs typeface="Arial"/>
              <a:sym typeface="Arial"/>
            </a:endParaRPr>
          </a:p>
        </p:txBody>
      </p:sp>
      <p:pic>
        <p:nvPicPr>
          <p:cNvPr id="2117" name="Google Shape;2117;p173"/>
          <p:cNvPicPr preferRelativeResize="0"/>
          <p:nvPr/>
        </p:nvPicPr>
        <p:blipFill rotWithShape="1">
          <a:blip r:embed="rId3">
            <a:alphaModFix/>
          </a:blip>
          <a:srcRect t="15536" r="66977" b="12334"/>
          <a:stretch/>
        </p:blipFill>
        <p:spPr>
          <a:xfrm>
            <a:off x="4774018" y="948961"/>
            <a:ext cx="3678870" cy="3977998"/>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4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848" name="Google Shape;848;p48"/>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What is HTML?</a:t>
            </a:r>
            <a:endParaRPr>
              <a:solidFill>
                <a:srgbClr val="741B47"/>
              </a:solidFill>
            </a:endParaRPr>
          </a:p>
        </p:txBody>
      </p:sp>
      <p:pic>
        <p:nvPicPr>
          <p:cNvPr id="849" name="Google Shape;849;p48"/>
          <p:cNvPicPr preferRelativeResize="0"/>
          <p:nvPr/>
        </p:nvPicPr>
        <p:blipFill>
          <a:blip r:embed="rId3">
            <a:alphaModFix/>
          </a:blip>
          <a:stretch>
            <a:fillRect/>
          </a:stretch>
        </p:blipFill>
        <p:spPr>
          <a:xfrm>
            <a:off x="1591750" y="1118150"/>
            <a:ext cx="6201750" cy="31634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174"/>
          <p:cNvSpPr txBox="1">
            <a:spLocks noGrp="1"/>
          </p:cNvSpPr>
          <p:nvPr>
            <p:ph type="ctrTitle"/>
          </p:nvPr>
        </p:nvSpPr>
        <p:spPr>
          <a:xfrm>
            <a:off x="1010729" y="2242143"/>
            <a:ext cx="5134800" cy="6522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Rowspan Attribute</a:t>
            </a:r>
            <a:endParaRPr>
              <a:solidFill>
                <a:srgbClr val="741B47"/>
              </a:solidFill>
            </a:endParaRPr>
          </a:p>
        </p:txBody>
      </p:sp>
      <p:sp>
        <p:nvSpPr>
          <p:cNvPr id="2123" name="Google Shape;2123;p174"/>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4</a:t>
            </a:r>
            <a:endParaRPr sz="3600" b="1" i="0" u="none" strike="noStrike" cap="none">
              <a:solidFill>
                <a:schemeClr val="lt1"/>
              </a:solidFill>
              <a:latin typeface="Barlow"/>
              <a:ea typeface="Barlow"/>
              <a:cs typeface="Barlow"/>
              <a:sym typeface="Barlow"/>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8" name="Google Shape;2128;p17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141</a:t>
            </a:fld>
            <a:endParaRPr/>
          </a:p>
        </p:txBody>
      </p:sp>
      <p:sp>
        <p:nvSpPr>
          <p:cNvPr id="2129" name="Google Shape;2129;p175"/>
          <p:cNvSpPr txBox="1">
            <a:spLocks noGrp="1"/>
          </p:cNvSpPr>
          <p:nvPr>
            <p:ph type="title"/>
          </p:nvPr>
        </p:nvSpPr>
        <p:spPr>
          <a:xfrm>
            <a:off x="431800" y="173800"/>
            <a:ext cx="6925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Rowspan Attribute</a:t>
            </a:r>
            <a:endParaRPr>
              <a:solidFill>
                <a:srgbClr val="741B47"/>
              </a:solidFill>
            </a:endParaRPr>
          </a:p>
        </p:txBody>
      </p:sp>
      <p:sp>
        <p:nvSpPr>
          <p:cNvPr id="2130" name="Google Shape;2130;p175"/>
          <p:cNvSpPr/>
          <p:nvPr/>
        </p:nvSpPr>
        <p:spPr>
          <a:xfrm>
            <a:off x="431799" y="948961"/>
            <a:ext cx="37980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We can span two or more rows by using the rowspan attribute like example</a:t>
            </a:r>
            <a:endParaRPr sz="1400" b="0" i="0" u="none" strike="noStrike" cap="none">
              <a:solidFill>
                <a:srgbClr val="000000"/>
              </a:solidFill>
              <a:latin typeface="Arial"/>
              <a:ea typeface="Arial"/>
              <a:cs typeface="Arial"/>
              <a:sym typeface="Arial"/>
            </a:endParaRPr>
          </a:p>
        </p:txBody>
      </p:sp>
      <p:sp>
        <p:nvSpPr>
          <p:cNvPr id="2131" name="Google Shape;2131;p175"/>
          <p:cNvSpPr/>
          <p:nvPr/>
        </p:nvSpPr>
        <p:spPr>
          <a:xfrm>
            <a:off x="431799" y="1782058"/>
            <a:ext cx="3480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741B47"/>
                </a:solidFill>
                <a:latin typeface="Arial"/>
                <a:ea typeface="Arial"/>
                <a:cs typeface="Arial"/>
                <a:sym typeface="Arial"/>
              </a:rPr>
              <a:t>&lt;td rowspan = </a:t>
            </a:r>
            <a:r>
              <a:rPr lang="en-US" sz="1400" b="1" i="0" u="none" strike="noStrike" cap="none">
                <a:solidFill>
                  <a:srgbClr val="741B47"/>
                </a:solidFill>
                <a:latin typeface="Times New Roman"/>
                <a:ea typeface="Times New Roman"/>
                <a:cs typeface="Times New Roman"/>
                <a:sym typeface="Times New Roman"/>
              </a:rPr>
              <a:t>"</a:t>
            </a:r>
            <a:r>
              <a:rPr lang="en-US" sz="1400" b="1" i="0" u="none" strike="noStrike" cap="none">
                <a:solidFill>
                  <a:srgbClr val="741B47"/>
                </a:solidFill>
                <a:latin typeface="Arial"/>
                <a:ea typeface="Arial"/>
                <a:cs typeface="Arial"/>
                <a:sym typeface="Arial"/>
              </a:rPr>
              <a:t>2 </a:t>
            </a:r>
            <a:r>
              <a:rPr lang="en-US" sz="1400" b="1" i="0" u="none" strike="noStrike" cap="none">
                <a:solidFill>
                  <a:srgbClr val="741B47"/>
                </a:solidFill>
                <a:latin typeface="Times New Roman"/>
                <a:ea typeface="Times New Roman"/>
                <a:cs typeface="Times New Roman"/>
                <a:sym typeface="Times New Roman"/>
              </a:rPr>
              <a:t>"</a:t>
            </a:r>
            <a:r>
              <a:rPr lang="en-US" sz="1400" b="1" i="0" u="none" strike="noStrike" cap="none">
                <a:solidFill>
                  <a:srgbClr val="741B47"/>
                </a:solidFill>
                <a:latin typeface="Arial"/>
                <a:ea typeface="Arial"/>
                <a:cs typeface="Arial"/>
                <a:sym typeface="Arial"/>
              </a:rPr>
              <a:t> &gt; </a:t>
            </a:r>
            <a:r>
              <a:rPr lang="en-US" b="1">
                <a:solidFill>
                  <a:srgbClr val="741B47"/>
                </a:solidFill>
                <a:latin typeface="Times New Roman"/>
                <a:ea typeface="Times New Roman"/>
                <a:cs typeface="Times New Roman"/>
                <a:sym typeface="Times New Roman"/>
              </a:rPr>
              <a:t>Tuesday</a:t>
            </a:r>
            <a:r>
              <a:rPr lang="en-US" sz="1400" b="1" i="0" u="none" strike="noStrike" cap="none">
                <a:solidFill>
                  <a:srgbClr val="741B47"/>
                </a:solidFill>
                <a:latin typeface="Arial"/>
                <a:ea typeface="Arial"/>
                <a:cs typeface="Arial"/>
                <a:sym typeface="Arial"/>
              </a:rPr>
              <a:t> &lt; </a:t>
            </a:r>
            <a:r>
              <a:rPr lang="en-US" sz="1400" b="1" i="0" u="none" strike="noStrike" cap="none">
                <a:solidFill>
                  <a:srgbClr val="741B47"/>
                </a:solidFill>
                <a:latin typeface="Times New Roman"/>
                <a:ea typeface="Times New Roman"/>
                <a:cs typeface="Times New Roman"/>
                <a:sym typeface="Times New Roman"/>
              </a:rPr>
              <a:t>/td</a:t>
            </a:r>
            <a:r>
              <a:rPr lang="en-US" sz="1400" b="1" i="0" u="none" strike="noStrike" cap="none">
                <a:solidFill>
                  <a:srgbClr val="741B47"/>
                </a:solidFill>
                <a:latin typeface="Arial"/>
                <a:ea typeface="Arial"/>
                <a:cs typeface="Arial"/>
                <a:sym typeface="Arial"/>
              </a:rPr>
              <a:t> &gt;</a:t>
            </a:r>
            <a:r>
              <a:rPr lang="en-US" sz="1400" b="1" i="0" u="none" strike="noStrike" cap="none">
                <a:solidFill>
                  <a:srgbClr val="741B47"/>
                </a:solidFill>
                <a:latin typeface="Times New Roman"/>
                <a:ea typeface="Times New Roman"/>
                <a:cs typeface="Times New Roman"/>
                <a:sym typeface="Times New Roman"/>
              </a:rPr>
              <a:t> </a:t>
            </a:r>
            <a:endParaRPr sz="1400" b="1" i="0" u="none" strike="noStrike" cap="none">
              <a:solidFill>
                <a:srgbClr val="741B47"/>
              </a:solidFill>
              <a:latin typeface="Arial"/>
              <a:ea typeface="Arial"/>
              <a:cs typeface="Arial"/>
              <a:sym typeface="Arial"/>
            </a:endParaRPr>
          </a:p>
        </p:txBody>
      </p:sp>
      <p:pic>
        <p:nvPicPr>
          <p:cNvPr id="2132" name="Google Shape;2132;p175"/>
          <p:cNvPicPr preferRelativeResize="0"/>
          <p:nvPr/>
        </p:nvPicPr>
        <p:blipFill rotWithShape="1">
          <a:blip r:embed="rId3">
            <a:alphaModFix/>
          </a:blip>
          <a:srcRect l="415" t="18432" r="67094" b="14195"/>
          <a:stretch/>
        </p:blipFill>
        <p:spPr>
          <a:xfrm>
            <a:off x="4914312" y="911537"/>
            <a:ext cx="3480981" cy="4058164"/>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sp>
        <p:nvSpPr>
          <p:cNvPr id="2137" name="Google Shape;2137;p176"/>
          <p:cNvSpPr txBox="1">
            <a:spLocks noGrp="1"/>
          </p:cNvSpPr>
          <p:nvPr>
            <p:ph type="ctrTitle"/>
          </p:nvPr>
        </p:nvSpPr>
        <p:spPr>
          <a:xfrm>
            <a:off x="1010729" y="2242143"/>
            <a:ext cx="5134800" cy="6522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Align Attribute</a:t>
            </a:r>
            <a:endParaRPr>
              <a:solidFill>
                <a:srgbClr val="741B47"/>
              </a:solidFill>
            </a:endParaRPr>
          </a:p>
        </p:txBody>
      </p:sp>
      <p:sp>
        <p:nvSpPr>
          <p:cNvPr id="2138" name="Google Shape;2138;p17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5</a:t>
            </a:r>
            <a:endParaRPr sz="3600" b="1" i="0" u="none" strike="noStrike" cap="none">
              <a:solidFill>
                <a:schemeClr val="lt1"/>
              </a:solidFill>
              <a:latin typeface="Barlow"/>
              <a:ea typeface="Barlow"/>
              <a:cs typeface="Barlow"/>
              <a:sym typeface="Barlow"/>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17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143</a:t>
            </a:fld>
            <a:endParaRPr/>
          </a:p>
        </p:txBody>
      </p:sp>
      <p:sp>
        <p:nvSpPr>
          <p:cNvPr id="2144" name="Google Shape;2144;p177"/>
          <p:cNvSpPr txBox="1">
            <a:spLocks noGrp="1"/>
          </p:cNvSpPr>
          <p:nvPr>
            <p:ph type="title"/>
          </p:nvPr>
        </p:nvSpPr>
        <p:spPr>
          <a:xfrm>
            <a:off x="431800" y="173800"/>
            <a:ext cx="6925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Align Attribute</a:t>
            </a:r>
            <a:endParaRPr>
              <a:solidFill>
                <a:srgbClr val="741B47"/>
              </a:solidFill>
            </a:endParaRPr>
          </a:p>
        </p:txBody>
      </p:sp>
      <p:sp>
        <p:nvSpPr>
          <p:cNvPr id="2145" name="Google Shape;2145;p177"/>
          <p:cNvSpPr/>
          <p:nvPr/>
        </p:nvSpPr>
        <p:spPr>
          <a:xfrm>
            <a:off x="431799" y="948961"/>
            <a:ext cx="3798000" cy="7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1D1F28"/>
                </a:solidFill>
                <a:latin typeface="Arial"/>
                <a:ea typeface="Arial"/>
                <a:cs typeface="Arial"/>
                <a:sym typeface="Arial"/>
              </a:rPr>
              <a:t>To change table or cell position, we can use the align attribute inside </a:t>
            </a:r>
            <a:r>
              <a:rPr lang="en-US" sz="1400" b="1" i="0" u="none" strike="noStrike" cap="none">
                <a:solidFill>
                  <a:srgbClr val="1D1F28"/>
                </a:solidFill>
                <a:latin typeface="Arial"/>
                <a:ea typeface="Arial"/>
                <a:cs typeface="Arial"/>
                <a:sym typeface="Arial"/>
              </a:rPr>
              <a:t>&lt;table&gt; </a:t>
            </a:r>
            <a:r>
              <a:rPr lang="en-US" sz="1400" b="0" i="0" u="none" strike="noStrike" cap="none">
                <a:solidFill>
                  <a:srgbClr val="1D1F28"/>
                </a:solidFill>
                <a:latin typeface="Arial"/>
                <a:ea typeface="Arial"/>
                <a:cs typeface="Arial"/>
                <a:sym typeface="Arial"/>
              </a:rPr>
              <a:t>tag or </a:t>
            </a:r>
            <a:r>
              <a:rPr lang="en-US" sz="1400" b="1" i="0" u="none" strike="noStrike" cap="none">
                <a:solidFill>
                  <a:srgbClr val="1D1F28"/>
                </a:solidFill>
                <a:latin typeface="Arial"/>
                <a:ea typeface="Arial"/>
                <a:cs typeface="Arial"/>
                <a:sym typeface="Arial"/>
              </a:rPr>
              <a:t>&lt;td&gt; </a:t>
            </a:r>
            <a:r>
              <a:rPr lang="en-US" sz="1400" b="0" i="0" u="none" strike="noStrike" cap="none">
                <a:solidFill>
                  <a:srgbClr val="1D1F28"/>
                </a:solidFill>
                <a:latin typeface="Arial"/>
                <a:ea typeface="Arial"/>
                <a:cs typeface="Arial"/>
                <a:sym typeface="Arial"/>
              </a:rPr>
              <a:t>tag.</a:t>
            </a:r>
            <a:endParaRPr sz="1400" b="0" i="0" u="none" strike="noStrike" cap="none">
              <a:solidFill>
                <a:srgbClr val="1D1F28"/>
              </a:solidFill>
              <a:latin typeface="Arial"/>
              <a:ea typeface="Arial"/>
              <a:cs typeface="Arial"/>
              <a:sym typeface="Arial"/>
            </a:endParaRPr>
          </a:p>
        </p:txBody>
      </p:sp>
      <p:sp>
        <p:nvSpPr>
          <p:cNvPr id="2146" name="Google Shape;2146;p177"/>
          <p:cNvSpPr/>
          <p:nvPr/>
        </p:nvSpPr>
        <p:spPr>
          <a:xfrm>
            <a:off x="431799" y="2218491"/>
            <a:ext cx="3480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741B47"/>
                </a:solidFill>
                <a:latin typeface="Arial"/>
                <a:ea typeface="Arial"/>
                <a:cs typeface="Arial"/>
                <a:sym typeface="Arial"/>
              </a:rPr>
              <a:t>&lt;td align = </a:t>
            </a:r>
            <a:r>
              <a:rPr lang="en-US" sz="1400" b="1" i="0" u="none" strike="noStrike" cap="none">
                <a:solidFill>
                  <a:srgbClr val="741B47"/>
                </a:solidFill>
                <a:latin typeface="Times New Roman"/>
                <a:ea typeface="Times New Roman"/>
                <a:cs typeface="Times New Roman"/>
                <a:sym typeface="Times New Roman"/>
              </a:rPr>
              <a:t>"</a:t>
            </a:r>
            <a:r>
              <a:rPr lang="en-US" sz="1400" b="1" i="0" u="none" strike="noStrike" cap="none">
                <a:solidFill>
                  <a:srgbClr val="741B47"/>
                </a:solidFill>
                <a:latin typeface="Arial"/>
                <a:ea typeface="Arial"/>
                <a:cs typeface="Arial"/>
                <a:sym typeface="Arial"/>
              </a:rPr>
              <a:t>center </a:t>
            </a:r>
            <a:r>
              <a:rPr lang="en-US" sz="1400" b="1" i="0" u="none" strike="noStrike" cap="none">
                <a:solidFill>
                  <a:srgbClr val="741B47"/>
                </a:solidFill>
                <a:latin typeface="Times New Roman"/>
                <a:ea typeface="Times New Roman"/>
                <a:cs typeface="Times New Roman"/>
                <a:sym typeface="Times New Roman"/>
              </a:rPr>
              <a:t>"</a:t>
            </a:r>
            <a:r>
              <a:rPr lang="en-US" sz="1400" b="1" i="0" u="none" strike="noStrike" cap="none">
                <a:solidFill>
                  <a:srgbClr val="741B47"/>
                </a:solidFill>
                <a:latin typeface="Arial"/>
                <a:ea typeface="Arial"/>
                <a:cs typeface="Arial"/>
                <a:sym typeface="Arial"/>
              </a:rPr>
              <a:t> &gt; </a:t>
            </a:r>
            <a:r>
              <a:rPr lang="en-US" sz="1400" b="1" i="0" u="none" strike="noStrike" cap="none">
                <a:solidFill>
                  <a:srgbClr val="741B47"/>
                </a:solidFill>
                <a:latin typeface="Times New Roman"/>
                <a:ea typeface="Times New Roman"/>
                <a:cs typeface="Times New Roman"/>
                <a:sym typeface="Times New Roman"/>
              </a:rPr>
              <a:t>Java</a:t>
            </a:r>
            <a:r>
              <a:rPr lang="en-US" sz="1400" b="1" i="0" u="none" strike="noStrike" cap="none">
                <a:solidFill>
                  <a:srgbClr val="741B47"/>
                </a:solidFill>
                <a:latin typeface="Arial"/>
                <a:ea typeface="Arial"/>
                <a:cs typeface="Arial"/>
                <a:sym typeface="Arial"/>
              </a:rPr>
              <a:t> &lt; </a:t>
            </a:r>
            <a:r>
              <a:rPr lang="en-US" sz="1400" b="1" i="0" u="none" strike="noStrike" cap="none">
                <a:solidFill>
                  <a:srgbClr val="741B47"/>
                </a:solidFill>
                <a:latin typeface="Times New Roman"/>
                <a:ea typeface="Times New Roman"/>
                <a:cs typeface="Times New Roman"/>
                <a:sym typeface="Times New Roman"/>
              </a:rPr>
              <a:t>/td</a:t>
            </a:r>
            <a:r>
              <a:rPr lang="en-US" sz="1400" b="1" i="0" u="none" strike="noStrike" cap="none">
                <a:solidFill>
                  <a:srgbClr val="741B47"/>
                </a:solidFill>
                <a:latin typeface="Arial"/>
                <a:ea typeface="Arial"/>
                <a:cs typeface="Arial"/>
                <a:sym typeface="Arial"/>
              </a:rPr>
              <a:t> &gt;</a:t>
            </a:r>
            <a:r>
              <a:rPr lang="en-US" sz="1400" b="1" i="0" u="none" strike="noStrike" cap="none">
                <a:solidFill>
                  <a:srgbClr val="741B47"/>
                </a:solidFill>
                <a:latin typeface="Times New Roman"/>
                <a:ea typeface="Times New Roman"/>
                <a:cs typeface="Times New Roman"/>
                <a:sym typeface="Times New Roman"/>
              </a:rPr>
              <a:t> </a:t>
            </a:r>
            <a:endParaRPr sz="1400" b="1" i="0" u="none" strike="noStrike" cap="none">
              <a:solidFill>
                <a:srgbClr val="741B47"/>
              </a:solidFill>
              <a:latin typeface="Arial"/>
              <a:ea typeface="Arial"/>
              <a:cs typeface="Arial"/>
              <a:sym typeface="Arial"/>
            </a:endParaRPr>
          </a:p>
        </p:txBody>
      </p:sp>
      <p:pic>
        <p:nvPicPr>
          <p:cNvPr id="2147" name="Google Shape;2147;p177"/>
          <p:cNvPicPr preferRelativeResize="0"/>
          <p:nvPr/>
        </p:nvPicPr>
        <p:blipFill rotWithShape="1">
          <a:blip r:embed="rId3">
            <a:alphaModFix/>
          </a:blip>
          <a:srcRect t="15538" r="66977" b="12956"/>
          <a:stretch/>
        </p:blipFill>
        <p:spPr>
          <a:xfrm>
            <a:off x="4572000" y="733646"/>
            <a:ext cx="3721394" cy="423785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7229"/>
        <p:cNvGrpSpPr/>
        <p:nvPr/>
      </p:nvGrpSpPr>
      <p:grpSpPr>
        <a:xfrm>
          <a:off x="0" y="0"/>
          <a:ext cx="0" cy="0"/>
          <a:chOff x="0" y="0"/>
          <a:chExt cx="0" cy="0"/>
        </a:xfrm>
      </p:grpSpPr>
      <p:sp>
        <p:nvSpPr>
          <p:cNvPr id="7230" name="Google Shape;7230;p288"/>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144</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7231" name="Google Shape;7231;p288"/>
          <p:cNvSpPr txBox="1">
            <a:spLocks noGrp="1"/>
          </p:cNvSpPr>
          <p:nvPr>
            <p:ph type="ctrTitle" idx="4294967295"/>
          </p:nvPr>
        </p:nvSpPr>
        <p:spPr>
          <a:xfrm>
            <a:off x="1226700" y="242888"/>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en-US" sz="4800" b="0" i="0" u="none" strike="noStrike" cap="none" dirty="0">
                <a:solidFill>
                  <a:srgbClr val="741B47"/>
                </a:solidFill>
                <a:latin typeface="Raleway Medium"/>
                <a:ea typeface="Raleway Medium"/>
                <a:cs typeface="Raleway Medium"/>
                <a:sym typeface="Raleway Medium"/>
              </a:rPr>
              <a:t>Table of Contents</a:t>
            </a:r>
            <a:endParaRPr sz="4800" b="0" i="0" u="none" strike="noStrike" cap="none" dirty="0">
              <a:solidFill>
                <a:srgbClr val="741B47"/>
              </a:solidFill>
              <a:latin typeface="Raleway Medium"/>
              <a:ea typeface="Raleway Medium"/>
              <a:cs typeface="Raleway Medium"/>
              <a:sym typeface="Raleway Medium"/>
            </a:endParaRPr>
          </a:p>
        </p:txBody>
      </p:sp>
      <p:sp>
        <p:nvSpPr>
          <p:cNvPr id="7232" name="Google Shape;7232;p288"/>
          <p:cNvSpPr txBox="1">
            <a:spLocks noGrp="1"/>
          </p:cNvSpPr>
          <p:nvPr>
            <p:ph type="subTitle" idx="4294967295"/>
          </p:nvPr>
        </p:nvSpPr>
        <p:spPr>
          <a:xfrm>
            <a:off x="215637" y="1157932"/>
            <a:ext cx="9403500" cy="2387100"/>
          </a:xfrm>
          <a:prstGeom prst="rect">
            <a:avLst/>
          </a:prstGeom>
          <a:noFill/>
          <a:ln>
            <a:noFill/>
          </a:ln>
        </p:spPr>
        <p:txBody>
          <a:bodyPr spcFirstLastPara="1" wrap="square" lIns="0" tIns="0" rIns="0" bIns="0" anchor="t" anchorCtr="0">
            <a:noAutofit/>
          </a:bodyPr>
          <a:lstStyle/>
          <a:p>
            <a:pPr marL="457200" marR="0" lvl="0" indent="-406400" algn="l" rtl="0">
              <a:lnSpc>
                <a:spcPct val="110000"/>
              </a:lnSpc>
              <a:spcBef>
                <a:spcPts val="600"/>
              </a:spcBef>
              <a:spcAft>
                <a:spcPts val="0"/>
              </a:spcAft>
              <a:buClr>
                <a:srgbClr val="741B47"/>
              </a:buClr>
              <a:buSzPts val="2800"/>
              <a:buFont typeface="Raleway"/>
              <a:buChar char="▶"/>
            </a:pPr>
            <a:r>
              <a:rPr lang="en-US" b="0" i="0" u="none" strike="noStrike" cap="none" dirty="0">
                <a:solidFill>
                  <a:schemeClr val="dk1"/>
                </a:solidFill>
                <a:latin typeface="Raleway"/>
                <a:ea typeface="Raleway"/>
                <a:cs typeface="Raleway"/>
                <a:sym typeface="Raleway"/>
              </a:rPr>
              <a:t>Border Property</a:t>
            </a:r>
            <a:endParaRPr b="0" i="0" u="none" strike="noStrike" cap="none" dirty="0">
              <a:solidFill>
                <a:schemeClr val="dk1"/>
              </a:solidFill>
              <a:latin typeface="Raleway"/>
              <a:ea typeface="Raleway"/>
              <a:cs typeface="Raleway"/>
              <a:sym typeface="Raleway"/>
            </a:endParaRPr>
          </a:p>
          <a:p>
            <a:pPr marL="457200" marR="0" lvl="0" indent="-406400" algn="l" rtl="0">
              <a:lnSpc>
                <a:spcPct val="110000"/>
              </a:lnSpc>
              <a:spcBef>
                <a:spcPts val="600"/>
              </a:spcBef>
              <a:spcAft>
                <a:spcPts val="0"/>
              </a:spcAft>
              <a:buClr>
                <a:srgbClr val="741B47"/>
              </a:buClr>
              <a:buSzPts val="2800"/>
              <a:buFont typeface="Raleway"/>
              <a:buChar char="▶"/>
            </a:pPr>
            <a:r>
              <a:rPr lang="en-US" b="0" i="0" u="none" strike="noStrike" cap="none" dirty="0">
                <a:solidFill>
                  <a:schemeClr val="dk1"/>
                </a:solidFill>
                <a:latin typeface="Raleway"/>
                <a:ea typeface="Raleway"/>
                <a:cs typeface="Raleway"/>
                <a:sym typeface="Raleway"/>
              </a:rPr>
              <a:t>border-collapse Property</a:t>
            </a:r>
            <a:endParaRPr b="0" i="0" u="none" strike="noStrike" cap="none" dirty="0">
              <a:solidFill>
                <a:schemeClr val="dk1"/>
              </a:solidFill>
              <a:latin typeface="Raleway"/>
              <a:ea typeface="Raleway"/>
              <a:cs typeface="Raleway"/>
              <a:sym typeface="Raleway"/>
            </a:endParaRPr>
          </a:p>
          <a:p>
            <a:pPr marL="457200" marR="0" lvl="0" indent="-406400" algn="l" rtl="0">
              <a:lnSpc>
                <a:spcPct val="110000"/>
              </a:lnSpc>
              <a:spcBef>
                <a:spcPts val="600"/>
              </a:spcBef>
              <a:spcAft>
                <a:spcPts val="0"/>
              </a:spcAft>
              <a:buClr>
                <a:srgbClr val="741B47"/>
              </a:buClr>
              <a:buSzPts val="2800"/>
              <a:buFont typeface="Raleway"/>
              <a:buChar char="▶"/>
            </a:pPr>
            <a:r>
              <a:rPr lang="en-US" b="0" i="0" u="none" strike="noStrike" cap="none" dirty="0">
                <a:solidFill>
                  <a:schemeClr val="dk1"/>
                </a:solidFill>
                <a:latin typeface="Raleway"/>
                <a:ea typeface="Raleway"/>
                <a:cs typeface="Raleway"/>
                <a:sym typeface="Raleway"/>
              </a:rPr>
              <a:t>Table Width and Height</a:t>
            </a:r>
            <a:endParaRPr b="0" i="0" u="none" strike="noStrike" cap="none" dirty="0">
              <a:solidFill>
                <a:schemeClr val="dk1"/>
              </a:solidFill>
              <a:latin typeface="Raleway"/>
              <a:ea typeface="Raleway"/>
              <a:cs typeface="Raleway"/>
              <a:sym typeface="Raleway"/>
            </a:endParaRPr>
          </a:p>
          <a:p>
            <a:pPr marL="457200" marR="0" lvl="0" indent="-406400" algn="l" rtl="0">
              <a:lnSpc>
                <a:spcPct val="110000"/>
              </a:lnSpc>
              <a:spcBef>
                <a:spcPts val="600"/>
              </a:spcBef>
              <a:spcAft>
                <a:spcPts val="0"/>
              </a:spcAft>
              <a:buClr>
                <a:srgbClr val="741B47"/>
              </a:buClr>
              <a:buSzPts val="2800"/>
              <a:buFont typeface="Raleway"/>
              <a:buChar char="▶"/>
            </a:pPr>
            <a:r>
              <a:rPr lang="en-US" b="0" i="0" u="none" strike="noStrike" cap="none" dirty="0">
                <a:solidFill>
                  <a:schemeClr val="dk1"/>
                </a:solidFill>
                <a:latin typeface="Raleway"/>
                <a:ea typeface="Raleway"/>
                <a:cs typeface="Raleway"/>
                <a:sym typeface="Raleway"/>
              </a:rPr>
              <a:t>Horizontal Alignment</a:t>
            </a:r>
            <a:endParaRPr b="0" i="0" u="none" strike="noStrike" cap="none" dirty="0">
              <a:solidFill>
                <a:schemeClr val="dk1"/>
              </a:solidFill>
              <a:latin typeface="Raleway"/>
              <a:ea typeface="Raleway"/>
              <a:cs typeface="Raleway"/>
              <a:sym typeface="Raleway"/>
            </a:endParaRPr>
          </a:p>
          <a:p>
            <a:pPr marL="457200" marR="0" lvl="0" indent="-406400" algn="l" rtl="0">
              <a:lnSpc>
                <a:spcPct val="110000"/>
              </a:lnSpc>
              <a:spcBef>
                <a:spcPts val="600"/>
              </a:spcBef>
              <a:spcAft>
                <a:spcPts val="0"/>
              </a:spcAft>
              <a:buClr>
                <a:srgbClr val="741B47"/>
              </a:buClr>
              <a:buSzPts val="2800"/>
              <a:buFont typeface="Raleway"/>
              <a:buChar char="▶"/>
            </a:pPr>
            <a:r>
              <a:rPr lang="en-US" b="0" i="0" u="none" strike="noStrike" cap="none" dirty="0">
                <a:solidFill>
                  <a:schemeClr val="dk1"/>
                </a:solidFill>
                <a:latin typeface="Raleway"/>
                <a:ea typeface="Raleway"/>
                <a:cs typeface="Raleway"/>
                <a:sym typeface="Raleway"/>
              </a:rPr>
              <a:t>Vertical Alignment</a:t>
            </a:r>
            <a:endParaRPr b="0" i="0" u="none" strike="noStrike" cap="none" dirty="0">
              <a:solidFill>
                <a:schemeClr val="dk1"/>
              </a:solidFill>
              <a:latin typeface="Raleway"/>
              <a:ea typeface="Raleway"/>
              <a:cs typeface="Raleway"/>
              <a:sym typeface="Raleway"/>
            </a:endParaRPr>
          </a:p>
          <a:p>
            <a:pPr marL="457200" marR="0" lvl="0" indent="-406400" algn="l" rtl="0">
              <a:lnSpc>
                <a:spcPct val="110000"/>
              </a:lnSpc>
              <a:spcBef>
                <a:spcPts val="600"/>
              </a:spcBef>
              <a:spcAft>
                <a:spcPts val="0"/>
              </a:spcAft>
              <a:buClr>
                <a:srgbClr val="741B47"/>
              </a:buClr>
              <a:buSzPts val="2800"/>
              <a:buFont typeface="Raleway"/>
              <a:buChar char="▶"/>
            </a:pPr>
            <a:r>
              <a:rPr lang="en-US" b="0" i="0" u="none" strike="noStrike" cap="none" dirty="0">
                <a:solidFill>
                  <a:schemeClr val="dk1"/>
                </a:solidFill>
                <a:latin typeface="Raleway"/>
                <a:ea typeface="Raleway"/>
                <a:cs typeface="Raleway"/>
                <a:sym typeface="Raleway"/>
              </a:rPr>
              <a:t>Table Padding</a:t>
            </a:r>
            <a:endParaRPr b="0" i="0" u="none" strike="noStrike" cap="none" dirty="0">
              <a:solidFill>
                <a:schemeClr val="dk1"/>
              </a:solidFill>
              <a:latin typeface="Raleway"/>
              <a:ea typeface="Raleway"/>
              <a:cs typeface="Raleway"/>
              <a:sym typeface="Raleway"/>
            </a:endParaRPr>
          </a:p>
          <a:p>
            <a:pPr marL="457200" marR="0" lvl="0" indent="-406400" algn="l" rtl="0">
              <a:lnSpc>
                <a:spcPct val="110000"/>
              </a:lnSpc>
              <a:spcBef>
                <a:spcPts val="600"/>
              </a:spcBef>
              <a:spcAft>
                <a:spcPts val="0"/>
              </a:spcAft>
              <a:buClr>
                <a:srgbClr val="741B47"/>
              </a:buClr>
              <a:buSzPts val="2800"/>
              <a:buFont typeface="Raleway"/>
              <a:buChar char="▶"/>
            </a:pPr>
            <a:r>
              <a:rPr lang="en-US" b="0" i="0" u="none" strike="noStrike" cap="none" dirty="0" err="1">
                <a:solidFill>
                  <a:schemeClr val="dk1"/>
                </a:solidFill>
                <a:latin typeface="Raleway"/>
                <a:ea typeface="Raleway"/>
                <a:cs typeface="Raleway"/>
                <a:sym typeface="Raleway"/>
              </a:rPr>
              <a:t>Hoverable</a:t>
            </a:r>
            <a:r>
              <a:rPr lang="en-US" b="0" i="0" u="none" strike="noStrike" cap="none" dirty="0">
                <a:solidFill>
                  <a:schemeClr val="dk1"/>
                </a:solidFill>
                <a:latin typeface="Raleway"/>
                <a:ea typeface="Raleway"/>
                <a:cs typeface="Raleway"/>
                <a:sym typeface="Raleway"/>
              </a:rPr>
              <a:t> Table</a:t>
            </a:r>
            <a:endParaRPr b="0" i="0" u="none" strike="noStrike" cap="none" dirty="0">
              <a:solidFill>
                <a:schemeClr val="dk1"/>
              </a:solidFill>
              <a:latin typeface="Raleway"/>
              <a:ea typeface="Raleway"/>
              <a:cs typeface="Raleway"/>
              <a:sym typeface="Raleway"/>
            </a:endParaRPr>
          </a:p>
          <a:p>
            <a:pPr marL="457200" marR="0" lvl="0" indent="-406400" algn="l" rtl="0">
              <a:lnSpc>
                <a:spcPct val="110000"/>
              </a:lnSpc>
              <a:spcBef>
                <a:spcPts val="600"/>
              </a:spcBef>
              <a:spcAft>
                <a:spcPts val="0"/>
              </a:spcAft>
              <a:buClr>
                <a:srgbClr val="741B47"/>
              </a:buClr>
              <a:buSzPts val="2800"/>
              <a:buFont typeface="Raleway"/>
              <a:buChar char="▶"/>
            </a:pPr>
            <a:r>
              <a:rPr lang="en-US" b="0" i="0" u="none" strike="noStrike" cap="none" dirty="0">
                <a:solidFill>
                  <a:schemeClr val="dk1"/>
                </a:solidFill>
                <a:latin typeface="Raleway"/>
                <a:ea typeface="Raleway"/>
                <a:cs typeface="Raleway"/>
                <a:sym typeface="Raleway"/>
              </a:rPr>
              <a:t>Table Color</a:t>
            </a:r>
            <a:endParaRPr b="0" i="0" u="none" strike="noStrike" cap="none" dirty="0">
              <a:solidFill>
                <a:schemeClr val="dk1"/>
              </a:solidFill>
              <a:latin typeface="Raleway"/>
              <a:ea typeface="Raleway"/>
              <a:cs typeface="Raleway"/>
              <a:sym typeface="Raleway"/>
            </a:endParaRPr>
          </a:p>
          <a:p>
            <a:pPr marL="457200" marR="0" lvl="0" indent="-228600" algn="l" rtl="0">
              <a:lnSpc>
                <a:spcPct val="110000"/>
              </a:lnSpc>
              <a:spcBef>
                <a:spcPts val="600"/>
              </a:spcBef>
              <a:spcAft>
                <a:spcPts val="0"/>
              </a:spcAft>
              <a:buClr>
                <a:srgbClr val="741B47"/>
              </a:buClr>
              <a:buSzPts val="3600"/>
              <a:buFont typeface="Raleway"/>
              <a:buNone/>
            </a:pPr>
            <a:endParaRPr b="0" i="0" u="none" strike="noStrike" cap="none" dirty="0">
              <a:solidFill>
                <a:schemeClr val="dk1"/>
              </a:solidFill>
              <a:latin typeface="Raleway"/>
              <a:ea typeface="Raleway"/>
              <a:cs typeface="Raleway"/>
              <a:sym typeface="Raleway"/>
            </a:endParaRPr>
          </a:p>
        </p:txBody>
      </p:sp>
    </p:spTree>
    <p:extLst>
      <p:ext uri="{BB962C8B-B14F-4D97-AF65-F5344CB8AC3E}">
        <p14:creationId xmlns:p14="http://schemas.microsoft.com/office/powerpoint/2010/main" val="38454834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7236"/>
        <p:cNvGrpSpPr/>
        <p:nvPr/>
      </p:nvGrpSpPr>
      <p:grpSpPr>
        <a:xfrm>
          <a:off x="0" y="0"/>
          <a:ext cx="0" cy="0"/>
          <a:chOff x="0" y="0"/>
          <a:chExt cx="0" cy="0"/>
        </a:xfrm>
      </p:grpSpPr>
      <p:sp>
        <p:nvSpPr>
          <p:cNvPr id="7237" name="Google Shape;7237;p289"/>
          <p:cNvSpPr txBox="1">
            <a:spLocks noGrp="1"/>
          </p:cNvSpPr>
          <p:nvPr>
            <p:ph type="ctrTitle"/>
          </p:nvPr>
        </p:nvSpPr>
        <p:spPr>
          <a:xfrm>
            <a:off x="1010730" y="2102553"/>
            <a:ext cx="50601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Border Property</a:t>
            </a:r>
            <a:endParaRPr sz="4000">
              <a:solidFill>
                <a:srgbClr val="741B47"/>
              </a:solidFill>
              <a:latin typeface="Raleway Medium"/>
              <a:ea typeface="Raleway Medium"/>
              <a:cs typeface="Raleway Medium"/>
              <a:sym typeface="Raleway Medium"/>
            </a:endParaRPr>
          </a:p>
        </p:txBody>
      </p:sp>
      <p:sp>
        <p:nvSpPr>
          <p:cNvPr id="7238" name="Google Shape;7238;p289"/>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3600" b="1" i="0" u="none" strike="noStrike" kern="0" cap="none" spc="0" normalizeH="0" baseline="0" noProof="0">
                <a:ln>
                  <a:noFill/>
                </a:ln>
                <a:solidFill>
                  <a:srgbClr val="FFFFFF"/>
                </a:solidFill>
                <a:effectLst/>
                <a:uLnTx/>
                <a:uFillTx/>
                <a:latin typeface="Barlow"/>
                <a:ea typeface="Barlow"/>
                <a:cs typeface="Barlow"/>
                <a:sym typeface="Barlow"/>
              </a:rPr>
              <a:t>1</a:t>
            </a:r>
            <a:endParaRPr kumimoji="0" sz="3600" b="1" i="0" u="none" strike="noStrike" kern="0" cap="none" spc="0" normalizeH="0" baseline="0" noProof="0">
              <a:ln>
                <a:noFill/>
              </a:ln>
              <a:solidFill>
                <a:srgbClr val="FFFFFF"/>
              </a:solidFill>
              <a:effectLst/>
              <a:uLnTx/>
              <a:uFillTx/>
              <a:latin typeface="Barlow"/>
              <a:ea typeface="Barlow"/>
              <a:cs typeface="Barlow"/>
              <a:sym typeface="Barlow"/>
            </a:endParaRPr>
          </a:p>
        </p:txBody>
      </p:sp>
      <p:grpSp>
        <p:nvGrpSpPr>
          <p:cNvPr id="7239" name="Google Shape;7239;p289"/>
          <p:cNvGrpSpPr/>
          <p:nvPr/>
        </p:nvGrpSpPr>
        <p:grpSpPr>
          <a:xfrm>
            <a:off x="5796744" y="1573487"/>
            <a:ext cx="2928488" cy="3139481"/>
            <a:chOff x="2183550" y="65875"/>
            <a:chExt cx="4483981" cy="4807045"/>
          </a:xfrm>
        </p:grpSpPr>
        <p:sp>
          <p:nvSpPr>
            <p:cNvPr id="7240" name="Google Shape;7240;p289"/>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41" name="Google Shape;7241;p289"/>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42" name="Google Shape;7242;p289"/>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43" name="Google Shape;7243;p289"/>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44" name="Google Shape;7244;p289"/>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45" name="Google Shape;7245;p289"/>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46" name="Google Shape;7246;p289"/>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47" name="Google Shape;7247;p289"/>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48" name="Google Shape;7248;p289"/>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49" name="Google Shape;7249;p289"/>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50" name="Google Shape;7250;p289"/>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51" name="Google Shape;7251;p289"/>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52" name="Google Shape;7252;p289"/>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53" name="Google Shape;7253;p289"/>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54" name="Google Shape;7254;p289"/>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55" name="Google Shape;7255;p289"/>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56" name="Google Shape;7256;p289"/>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57" name="Google Shape;7257;p289"/>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58" name="Google Shape;7258;p289"/>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59" name="Google Shape;7259;p289"/>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60" name="Google Shape;7260;p289"/>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61" name="Google Shape;7261;p289"/>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7262" name="Google Shape;7262;p289"/>
            <p:cNvGrpSpPr/>
            <p:nvPr/>
          </p:nvGrpSpPr>
          <p:grpSpPr>
            <a:xfrm>
              <a:off x="2428704" y="3970322"/>
              <a:ext cx="350131" cy="370523"/>
              <a:chOff x="4512354" y="4952197"/>
              <a:chExt cx="350131" cy="370523"/>
            </a:xfrm>
          </p:grpSpPr>
          <p:grpSp>
            <p:nvGrpSpPr>
              <p:cNvPr id="7263" name="Google Shape;7263;p289"/>
              <p:cNvGrpSpPr/>
              <p:nvPr/>
            </p:nvGrpSpPr>
            <p:grpSpPr>
              <a:xfrm>
                <a:off x="4512354" y="5116449"/>
                <a:ext cx="343196" cy="206271"/>
                <a:chOff x="4512354" y="5116449"/>
                <a:chExt cx="343196" cy="206271"/>
              </a:xfrm>
            </p:grpSpPr>
            <p:sp>
              <p:nvSpPr>
                <p:cNvPr id="7264" name="Google Shape;7264;p289"/>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65" name="Google Shape;7265;p289"/>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66" name="Google Shape;7266;p289"/>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7267" name="Google Shape;7267;p289"/>
                <p:cNvGrpSpPr/>
                <p:nvPr/>
              </p:nvGrpSpPr>
              <p:grpSpPr>
                <a:xfrm>
                  <a:off x="4592868" y="5212556"/>
                  <a:ext cx="96807" cy="56007"/>
                  <a:chOff x="4592868" y="5212556"/>
                  <a:chExt cx="96807" cy="56007"/>
                </a:xfrm>
              </p:grpSpPr>
              <p:sp>
                <p:nvSpPr>
                  <p:cNvPr id="7268" name="Google Shape;7268;p289"/>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69" name="Google Shape;7269;p289"/>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7270" name="Google Shape;7270;p289"/>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71" name="Google Shape;7271;p289"/>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72" name="Google Shape;7272;p289"/>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73" name="Google Shape;7273;p289"/>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74" name="Google Shape;7274;p289"/>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75" name="Google Shape;7275;p289"/>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76" name="Google Shape;7276;p289"/>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77" name="Google Shape;7277;p289"/>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78" name="Google Shape;7278;p289"/>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79" name="Google Shape;7279;p289"/>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80" name="Google Shape;7280;p289"/>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81" name="Google Shape;7281;p289"/>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82" name="Google Shape;7282;p289"/>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83" name="Google Shape;7283;p289"/>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84" name="Google Shape;7284;p289"/>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85" name="Google Shape;7285;p289"/>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86" name="Google Shape;7286;p289"/>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87" name="Google Shape;7287;p289"/>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88" name="Google Shape;7288;p289"/>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89" name="Google Shape;7289;p289"/>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90" name="Google Shape;7290;p289"/>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91" name="Google Shape;7291;p289"/>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92" name="Google Shape;7292;p289"/>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93" name="Google Shape;7293;p289"/>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94" name="Google Shape;7294;p289"/>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95" name="Google Shape;7295;p289"/>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96" name="Google Shape;7296;p289"/>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97" name="Google Shape;7297;p289"/>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98" name="Google Shape;7298;p289"/>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99" name="Google Shape;7299;p289"/>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00" name="Google Shape;7300;p289"/>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01" name="Google Shape;7301;p289"/>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02" name="Google Shape;7302;p289"/>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03" name="Google Shape;7303;p289"/>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04" name="Google Shape;7304;p289"/>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05" name="Google Shape;7305;p289"/>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06" name="Google Shape;7306;p289"/>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07" name="Google Shape;7307;p289"/>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08" name="Google Shape;7308;p289"/>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09" name="Google Shape;7309;p289"/>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10" name="Google Shape;7310;p289"/>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11" name="Google Shape;7311;p289"/>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12" name="Google Shape;7312;p289"/>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13" name="Google Shape;7313;p289"/>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14" name="Google Shape;7314;p289"/>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15" name="Google Shape;7315;p289"/>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16" name="Google Shape;7316;p289"/>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17" name="Google Shape;7317;p289"/>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18" name="Google Shape;7318;p289"/>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19" name="Google Shape;7319;p289"/>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20" name="Google Shape;7320;p289"/>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21" name="Google Shape;7321;p289"/>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22" name="Google Shape;7322;p289"/>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23" name="Google Shape;7323;p289"/>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24" name="Google Shape;7324;p289"/>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25" name="Google Shape;7325;p289"/>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26" name="Google Shape;7326;p289"/>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27" name="Google Shape;7327;p289"/>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28" name="Google Shape;7328;p289"/>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29" name="Google Shape;7329;p289"/>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30" name="Google Shape;7330;p289"/>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31" name="Google Shape;7331;p289"/>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32" name="Google Shape;7332;p289"/>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33" name="Google Shape;7333;p289"/>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7334" name="Google Shape;7334;p289"/>
              <p:cNvGrpSpPr/>
              <p:nvPr/>
            </p:nvGrpSpPr>
            <p:grpSpPr>
              <a:xfrm>
                <a:off x="4655095" y="4952197"/>
                <a:ext cx="207390" cy="280361"/>
                <a:chOff x="4655095" y="4952197"/>
                <a:chExt cx="207390" cy="280361"/>
              </a:xfrm>
            </p:grpSpPr>
            <p:grpSp>
              <p:nvGrpSpPr>
                <p:cNvPr id="7335" name="Google Shape;7335;p289"/>
                <p:cNvGrpSpPr/>
                <p:nvPr/>
              </p:nvGrpSpPr>
              <p:grpSpPr>
                <a:xfrm>
                  <a:off x="4655095" y="4952197"/>
                  <a:ext cx="207390" cy="280361"/>
                  <a:chOff x="4655095" y="4952197"/>
                  <a:chExt cx="207390" cy="280361"/>
                </a:xfrm>
              </p:grpSpPr>
              <p:sp>
                <p:nvSpPr>
                  <p:cNvPr id="7336" name="Google Shape;7336;p289"/>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37" name="Google Shape;7337;p289"/>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38" name="Google Shape;7338;p289"/>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39" name="Google Shape;7339;p289"/>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40" name="Google Shape;7340;p289"/>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7341" name="Google Shape;7341;p289"/>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42" name="Google Shape;7342;p289"/>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43" name="Google Shape;7343;p289"/>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
          <p:nvSpPr>
            <p:cNvPr id="7344" name="Google Shape;7344;p289"/>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45" name="Google Shape;7345;p289"/>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46" name="Google Shape;7346;p289"/>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47" name="Google Shape;7347;p289"/>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48" name="Google Shape;7348;p289"/>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49" name="Google Shape;7349;p289"/>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50" name="Google Shape;7350;p289"/>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51" name="Google Shape;7351;p289"/>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52" name="Google Shape;7352;p289"/>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53" name="Google Shape;7353;p289"/>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54" name="Google Shape;7354;p289"/>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55" name="Google Shape;7355;p289"/>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56" name="Google Shape;7356;p289"/>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57" name="Google Shape;7357;p289"/>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58" name="Google Shape;7358;p289"/>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59" name="Google Shape;7359;p289"/>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60" name="Google Shape;7360;p289"/>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61" name="Google Shape;7361;p289"/>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62" name="Google Shape;7362;p289"/>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63" name="Google Shape;7363;p289"/>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64" name="Google Shape;7364;p289"/>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65" name="Google Shape;7365;p289"/>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66" name="Google Shape;7366;p289"/>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67" name="Google Shape;7367;p289"/>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68" name="Google Shape;7368;p289"/>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69" name="Google Shape;7369;p289"/>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70" name="Google Shape;7370;p289"/>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71" name="Google Shape;7371;p289"/>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72" name="Google Shape;7372;p289"/>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7373" name="Google Shape;7373;p289"/>
            <p:cNvGrpSpPr/>
            <p:nvPr/>
          </p:nvGrpSpPr>
          <p:grpSpPr>
            <a:xfrm>
              <a:off x="6161826" y="4215479"/>
              <a:ext cx="350681" cy="265782"/>
              <a:chOff x="6621095" y="1452181"/>
              <a:chExt cx="330893" cy="250785"/>
            </a:xfrm>
          </p:grpSpPr>
          <p:sp>
            <p:nvSpPr>
              <p:cNvPr id="7374" name="Google Shape;7374;p289"/>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75" name="Google Shape;7375;p289"/>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76" name="Google Shape;7376;p289"/>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77" name="Google Shape;7377;p289"/>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78" name="Google Shape;7378;p289"/>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Tree>
    <p:extLst>
      <p:ext uri="{BB962C8B-B14F-4D97-AF65-F5344CB8AC3E}">
        <p14:creationId xmlns:p14="http://schemas.microsoft.com/office/powerpoint/2010/main" val="313657793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382"/>
        <p:cNvGrpSpPr/>
        <p:nvPr/>
      </p:nvGrpSpPr>
      <p:grpSpPr>
        <a:xfrm>
          <a:off x="0" y="0"/>
          <a:ext cx="0" cy="0"/>
          <a:chOff x="0" y="0"/>
          <a:chExt cx="0" cy="0"/>
        </a:xfrm>
      </p:grpSpPr>
      <p:sp>
        <p:nvSpPr>
          <p:cNvPr id="7383" name="Google Shape;7383;p29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146</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7384" name="Google Shape;7384;p290"/>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Border Property</a:t>
            </a:r>
            <a:endParaRPr sz="4000">
              <a:solidFill>
                <a:srgbClr val="741B47"/>
              </a:solidFill>
              <a:latin typeface="Raleway Medium"/>
              <a:ea typeface="Raleway Medium"/>
              <a:cs typeface="Raleway Medium"/>
              <a:sym typeface="Raleway Medium"/>
            </a:endParaRPr>
          </a:p>
        </p:txBody>
      </p:sp>
      <p:grpSp>
        <p:nvGrpSpPr>
          <p:cNvPr id="7385" name="Google Shape;7385;p290"/>
          <p:cNvGrpSpPr/>
          <p:nvPr/>
        </p:nvGrpSpPr>
        <p:grpSpPr>
          <a:xfrm>
            <a:off x="308870" y="669851"/>
            <a:ext cx="8650362" cy="1173600"/>
            <a:chOff x="4070" y="0"/>
            <a:chExt cx="8650362" cy="1173600"/>
          </a:xfrm>
        </p:grpSpPr>
        <p:sp>
          <p:nvSpPr>
            <p:cNvPr id="7386" name="Google Shape;7386;p290"/>
            <p:cNvSpPr/>
            <p:nvPr/>
          </p:nvSpPr>
          <p:spPr>
            <a:xfrm>
              <a:off x="2537132" y="0"/>
              <a:ext cx="6117300" cy="11736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87" name="Google Shape;7387;p290"/>
            <p:cNvSpPr txBox="1"/>
            <p:nvPr/>
          </p:nvSpPr>
          <p:spPr>
            <a:xfrm>
              <a:off x="2537132" y="146683"/>
              <a:ext cx="5677200" cy="880200"/>
            </a:xfrm>
            <a:prstGeom prst="rect">
              <a:avLst/>
            </a:prstGeom>
            <a:noFill/>
            <a:ln>
              <a:noFill/>
            </a:ln>
          </p:spPr>
          <p:txBody>
            <a:bodyPr spcFirstLastPara="1" wrap="square" lIns="10150" tIns="10150" rIns="10150" bIns="10150" anchor="ctr" anchorCtr="0">
              <a:noAutofit/>
            </a:bodyPr>
            <a:lstStyle/>
            <a:p>
              <a:pPr marL="171450" marR="0" lvl="1" indent="-171450" algn="l" defTabSz="914400" rtl="0" eaLnBrk="1" fontAlgn="auto" latinLnBrk="0" hangingPunct="1">
                <a:lnSpc>
                  <a:spcPct val="9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dirty="0">
                  <a:ln>
                    <a:noFill/>
                  </a:ln>
                  <a:solidFill>
                    <a:srgbClr val="FFFFFF"/>
                  </a:solidFill>
                  <a:effectLst/>
                  <a:uLnTx/>
                  <a:uFillTx/>
                  <a:latin typeface="Arial"/>
                  <a:ea typeface="Arial"/>
                  <a:cs typeface="Arial"/>
                  <a:sym typeface="Arial"/>
                </a:rPr>
                <a:t>The border property is used to specify table border.</a:t>
              </a:r>
              <a:endParaRPr kumimoji="0" sz="16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7388" name="Google Shape;7388;p290"/>
            <p:cNvSpPr/>
            <p:nvPr/>
          </p:nvSpPr>
          <p:spPr>
            <a:xfrm>
              <a:off x="4070" y="179575"/>
              <a:ext cx="2533200" cy="7938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89" name="Google Shape;7389;p290"/>
            <p:cNvSpPr txBox="1"/>
            <p:nvPr/>
          </p:nvSpPr>
          <p:spPr>
            <a:xfrm>
              <a:off x="42821" y="218326"/>
              <a:ext cx="2455500" cy="716400"/>
            </a:xfrm>
            <a:prstGeom prst="rect">
              <a:avLst/>
            </a:prstGeom>
            <a:noFill/>
            <a:ln>
              <a:noFill/>
            </a:ln>
          </p:spPr>
          <p:txBody>
            <a:bodyPr spcFirstLastPara="1" wrap="square" lIns="76200" tIns="38100" rIns="76200" bIns="381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dirty="0">
                  <a:ln>
                    <a:noFill/>
                  </a:ln>
                  <a:solidFill>
                    <a:srgbClr val="FFFFFF"/>
                  </a:solidFill>
                  <a:effectLst/>
                  <a:uLnTx/>
                  <a:uFillTx/>
                  <a:latin typeface="Arial"/>
                  <a:ea typeface="Arial"/>
                  <a:cs typeface="Arial"/>
                  <a:sym typeface="Arial"/>
                </a:rPr>
                <a:t>Border Property</a:t>
              </a:r>
              <a:endParaRPr kumimoji="0" sz="2000" b="0" i="0" u="none" strike="noStrike" kern="0" cap="none" spc="0" normalizeH="0" baseline="0" noProof="0" dirty="0">
                <a:ln>
                  <a:noFill/>
                </a:ln>
                <a:solidFill>
                  <a:srgbClr val="FFFFFF"/>
                </a:solidFill>
                <a:effectLst/>
                <a:uLnTx/>
                <a:uFillTx/>
                <a:latin typeface="Arial"/>
                <a:ea typeface="Arial"/>
                <a:cs typeface="Arial"/>
                <a:sym typeface="Arial"/>
              </a:endParaRPr>
            </a:p>
          </p:txBody>
        </p:sp>
      </p:grpSp>
      <p:pic>
        <p:nvPicPr>
          <p:cNvPr id="7390" name="Google Shape;7390;p290"/>
          <p:cNvPicPr preferRelativeResize="0"/>
          <p:nvPr/>
        </p:nvPicPr>
        <p:blipFill rotWithShape="1">
          <a:blip r:embed="rId3">
            <a:alphaModFix/>
          </a:blip>
          <a:srcRect/>
          <a:stretch/>
        </p:blipFill>
        <p:spPr>
          <a:xfrm>
            <a:off x="2574650" y="1810076"/>
            <a:ext cx="3994700" cy="2959200"/>
          </a:xfrm>
          <a:prstGeom prst="rect">
            <a:avLst/>
          </a:prstGeom>
          <a:noFill/>
          <a:ln w="9525"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32247884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7394"/>
        <p:cNvGrpSpPr/>
        <p:nvPr/>
      </p:nvGrpSpPr>
      <p:grpSpPr>
        <a:xfrm>
          <a:off x="0" y="0"/>
          <a:ext cx="0" cy="0"/>
          <a:chOff x="0" y="0"/>
          <a:chExt cx="0" cy="0"/>
        </a:xfrm>
      </p:grpSpPr>
      <p:sp>
        <p:nvSpPr>
          <p:cNvPr id="7395" name="Google Shape;7395;p291"/>
          <p:cNvSpPr txBox="1">
            <a:spLocks noGrp="1"/>
          </p:cNvSpPr>
          <p:nvPr>
            <p:ph type="ctrTitle"/>
          </p:nvPr>
        </p:nvSpPr>
        <p:spPr>
          <a:xfrm>
            <a:off x="1010730" y="1990440"/>
            <a:ext cx="5095200" cy="12186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border-collapse Property</a:t>
            </a:r>
            <a:endParaRPr sz="4000">
              <a:solidFill>
                <a:srgbClr val="741B47"/>
              </a:solidFill>
              <a:latin typeface="Raleway Medium"/>
              <a:ea typeface="Raleway Medium"/>
              <a:cs typeface="Raleway Medium"/>
              <a:sym typeface="Raleway Medium"/>
            </a:endParaRPr>
          </a:p>
        </p:txBody>
      </p:sp>
      <p:sp>
        <p:nvSpPr>
          <p:cNvPr id="7396" name="Google Shape;7396;p291"/>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3600" b="1" i="0" u="none" strike="noStrike" kern="0" cap="none" spc="0" normalizeH="0" baseline="0" noProof="0">
                <a:ln>
                  <a:noFill/>
                </a:ln>
                <a:solidFill>
                  <a:srgbClr val="FFFFFF"/>
                </a:solidFill>
                <a:effectLst/>
                <a:uLnTx/>
                <a:uFillTx/>
                <a:latin typeface="Barlow"/>
                <a:ea typeface="Barlow"/>
                <a:cs typeface="Barlow"/>
                <a:sym typeface="Barlow"/>
              </a:rPr>
              <a:t>2</a:t>
            </a:r>
            <a:endParaRPr kumimoji="0" sz="3600" b="1" i="0" u="none" strike="noStrike" kern="0" cap="none" spc="0" normalizeH="0" baseline="0" noProof="0">
              <a:ln>
                <a:noFill/>
              </a:ln>
              <a:solidFill>
                <a:srgbClr val="FFFFFF"/>
              </a:solidFill>
              <a:effectLst/>
              <a:uLnTx/>
              <a:uFillTx/>
              <a:latin typeface="Barlow"/>
              <a:ea typeface="Barlow"/>
              <a:cs typeface="Barlow"/>
              <a:sym typeface="Barlow"/>
            </a:endParaRPr>
          </a:p>
        </p:txBody>
      </p:sp>
      <p:grpSp>
        <p:nvGrpSpPr>
          <p:cNvPr id="7397" name="Google Shape;7397;p291"/>
          <p:cNvGrpSpPr/>
          <p:nvPr/>
        </p:nvGrpSpPr>
        <p:grpSpPr>
          <a:xfrm>
            <a:off x="5796744" y="1573487"/>
            <a:ext cx="2928488" cy="3139481"/>
            <a:chOff x="2183550" y="65875"/>
            <a:chExt cx="4483981" cy="4807045"/>
          </a:xfrm>
        </p:grpSpPr>
        <p:sp>
          <p:nvSpPr>
            <p:cNvPr id="7398" name="Google Shape;7398;p291"/>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99" name="Google Shape;7399;p291"/>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00" name="Google Shape;7400;p291"/>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01" name="Google Shape;7401;p291"/>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02" name="Google Shape;7402;p291"/>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03" name="Google Shape;7403;p291"/>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04" name="Google Shape;7404;p291"/>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05" name="Google Shape;7405;p291"/>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06" name="Google Shape;7406;p291"/>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07" name="Google Shape;7407;p291"/>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08" name="Google Shape;7408;p291"/>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09" name="Google Shape;7409;p291"/>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10" name="Google Shape;7410;p291"/>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11" name="Google Shape;7411;p291"/>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12" name="Google Shape;7412;p291"/>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13" name="Google Shape;7413;p291"/>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14" name="Google Shape;7414;p291"/>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15" name="Google Shape;7415;p291"/>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16" name="Google Shape;7416;p291"/>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17" name="Google Shape;7417;p291"/>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18" name="Google Shape;7418;p291"/>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19" name="Google Shape;7419;p291"/>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7420" name="Google Shape;7420;p291"/>
            <p:cNvGrpSpPr/>
            <p:nvPr/>
          </p:nvGrpSpPr>
          <p:grpSpPr>
            <a:xfrm>
              <a:off x="2428704" y="3970322"/>
              <a:ext cx="350131" cy="370523"/>
              <a:chOff x="4512354" y="4952197"/>
              <a:chExt cx="350131" cy="370523"/>
            </a:xfrm>
          </p:grpSpPr>
          <p:grpSp>
            <p:nvGrpSpPr>
              <p:cNvPr id="7421" name="Google Shape;7421;p291"/>
              <p:cNvGrpSpPr/>
              <p:nvPr/>
            </p:nvGrpSpPr>
            <p:grpSpPr>
              <a:xfrm>
                <a:off x="4512354" y="5116449"/>
                <a:ext cx="343196" cy="206271"/>
                <a:chOff x="4512354" y="5116449"/>
                <a:chExt cx="343196" cy="206271"/>
              </a:xfrm>
            </p:grpSpPr>
            <p:sp>
              <p:nvSpPr>
                <p:cNvPr id="7422" name="Google Shape;7422;p291"/>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23" name="Google Shape;7423;p291"/>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24" name="Google Shape;7424;p291"/>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7425" name="Google Shape;7425;p291"/>
                <p:cNvGrpSpPr/>
                <p:nvPr/>
              </p:nvGrpSpPr>
              <p:grpSpPr>
                <a:xfrm>
                  <a:off x="4592868" y="5212556"/>
                  <a:ext cx="96807" cy="56007"/>
                  <a:chOff x="4592868" y="5212556"/>
                  <a:chExt cx="96807" cy="56007"/>
                </a:xfrm>
              </p:grpSpPr>
              <p:sp>
                <p:nvSpPr>
                  <p:cNvPr id="7426" name="Google Shape;7426;p291"/>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27" name="Google Shape;7427;p291"/>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7428" name="Google Shape;7428;p291"/>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29" name="Google Shape;7429;p291"/>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30" name="Google Shape;7430;p291"/>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31" name="Google Shape;7431;p291"/>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32" name="Google Shape;7432;p291"/>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33" name="Google Shape;7433;p291"/>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34" name="Google Shape;7434;p291"/>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35" name="Google Shape;7435;p291"/>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36" name="Google Shape;7436;p291"/>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37" name="Google Shape;7437;p291"/>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38" name="Google Shape;7438;p291"/>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39" name="Google Shape;7439;p291"/>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40" name="Google Shape;7440;p291"/>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41" name="Google Shape;7441;p291"/>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42" name="Google Shape;7442;p291"/>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43" name="Google Shape;7443;p291"/>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44" name="Google Shape;7444;p291"/>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45" name="Google Shape;7445;p291"/>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46" name="Google Shape;7446;p291"/>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47" name="Google Shape;7447;p291"/>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48" name="Google Shape;7448;p291"/>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49" name="Google Shape;7449;p291"/>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50" name="Google Shape;7450;p291"/>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51" name="Google Shape;7451;p291"/>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52" name="Google Shape;7452;p291"/>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53" name="Google Shape;7453;p291"/>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54" name="Google Shape;7454;p291"/>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55" name="Google Shape;7455;p291"/>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56" name="Google Shape;7456;p291"/>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57" name="Google Shape;7457;p291"/>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58" name="Google Shape;7458;p291"/>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59" name="Google Shape;7459;p291"/>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60" name="Google Shape;7460;p291"/>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61" name="Google Shape;7461;p291"/>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62" name="Google Shape;7462;p291"/>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63" name="Google Shape;7463;p291"/>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64" name="Google Shape;7464;p291"/>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65" name="Google Shape;7465;p291"/>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66" name="Google Shape;7466;p291"/>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67" name="Google Shape;7467;p291"/>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68" name="Google Shape;7468;p291"/>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69" name="Google Shape;7469;p291"/>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70" name="Google Shape;7470;p291"/>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71" name="Google Shape;7471;p291"/>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72" name="Google Shape;7472;p291"/>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73" name="Google Shape;7473;p291"/>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74" name="Google Shape;7474;p291"/>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75" name="Google Shape;7475;p291"/>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76" name="Google Shape;7476;p291"/>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77" name="Google Shape;7477;p291"/>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78" name="Google Shape;7478;p291"/>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79" name="Google Shape;7479;p291"/>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80" name="Google Shape;7480;p291"/>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81" name="Google Shape;7481;p291"/>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82" name="Google Shape;7482;p291"/>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83" name="Google Shape;7483;p291"/>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84" name="Google Shape;7484;p291"/>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85" name="Google Shape;7485;p291"/>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86" name="Google Shape;7486;p291"/>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87" name="Google Shape;7487;p291"/>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88" name="Google Shape;7488;p291"/>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89" name="Google Shape;7489;p291"/>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90" name="Google Shape;7490;p291"/>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91" name="Google Shape;7491;p291"/>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7492" name="Google Shape;7492;p291"/>
              <p:cNvGrpSpPr/>
              <p:nvPr/>
            </p:nvGrpSpPr>
            <p:grpSpPr>
              <a:xfrm>
                <a:off x="4655095" y="4952197"/>
                <a:ext cx="207390" cy="280361"/>
                <a:chOff x="4655095" y="4952197"/>
                <a:chExt cx="207390" cy="280361"/>
              </a:xfrm>
            </p:grpSpPr>
            <p:grpSp>
              <p:nvGrpSpPr>
                <p:cNvPr id="7493" name="Google Shape;7493;p291"/>
                <p:cNvGrpSpPr/>
                <p:nvPr/>
              </p:nvGrpSpPr>
              <p:grpSpPr>
                <a:xfrm>
                  <a:off x="4655095" y="4952197"/>
                  <a:ext cx="207390" cy="280361"/>
                  <a:chOff x="4655095" y="4952197"/>
                  <a:chExt cx="207390" cy="280361"/>
                </a:xfrm>
              </p:grpSpPr>
              <p:sp>
                <p:nvSpPr>
                  <p:cNvPr id="7494" name="Google Shape;7494;p291"/>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95" name="Google Shape;7495;p291"/>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96" name="Google Shape;7496;p291"/>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97" name="Google Shape;7497;p291"/>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98" name="Google Shape;7498;p291"/>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7499" name="Google Shape;7499;p291"/>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00" name="Google Shape;7500;p291"/>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01" name="Google Shape;7501;p291"/>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
          <p:nvSpPr>
            <p:cNvPr id="7502" name="Google Shape;7502;p291"/>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03" name="Google Shape;7503;p291"/>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04" name="Google Shape;7504;p291"/>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05" name="Google Shape;7505;p291"/>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06" name="Google Shape;7506;p291"/>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07" name="Google Shape;7507;p291"/>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08" name="Google Shape;7508;p291"/>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09" name="Google Shape;7509;p291"/>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10" name="Google Shape;7510;p291"/>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11" name="Google Shape;7511;p291"/>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12" name="Google Shape;7512;p291"/>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13" name="Google Shape;7513;p291"/>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14" name="Google Shape;7514;p291"/>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15" name="Google Shape;7515;p291"/>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16" name="Google Shape;7516;p291"/>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17" name="Google Shape;7517;p291"/>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18" name="Google Shape;7518;p291"/>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19" name="Google Shape;7519;p291"/>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20" name="Google Shape;7520;p291"/>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21" name="Google Shape;7521;p291"/>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22" name="Google Shape;7522;p291"/>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23" name="Google Shape;7523;p291"/>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24" name="Google Shape;7524;p291"/>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25" name="Google Shape;7525;p291"/>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26" name="Google Shape;7526;p291"/>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27" name="Google Shape;7527;p291"/>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28" name="Google Shape;7528;p291"/>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29" name="Google Shape;7529;p291"/>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30" name="Google Shape;7530;p291"/>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7531" name="Google Shape;7531;p291"/>
            <p:cNvGrpSpPr/>
            <p:nvPr/>
          </p:nvGrpSpPr>
          <p:grpSpPr>
            <a:xfrm>
              <a:off x="6161826" y="4215479"/>
              <a:ext cx="350681" cy="265782"/>
              <a:chOff x="6621095" y="1452181"/>
              <a:chExt cx="330893" cy="250785"/>
            </a:xfrm>
          </p:grpSpPr>
          <p:sp>
            <p:nvSpPr>
              <p:cNvPr id="7532" name="Google Shape;7532;p291"/>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33" name="Google Shape;7533;p291"/>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34" name="Google Shape;7534;p291"/>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35" name="Google Shape;7535;p291"/>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36" name="Google Shape;7536;p291"/>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Tree>
    <p:extLst>
      <p:ext uri="{BB962C8B-B14F-4D97-AF65-F5344CB8AC3E}">
        <p14:creationId xmlns:p14="http://schemas.microsoft.com/office/powerpoint/2010/main" val="36679660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7540"/>
        <p:cNvGrpSpPr/>
        <p:nvPr/>
      </p:nvGrpSpPr>
      <p:grpSpPr>
        <a:xfrm>
          <a:off x="0" y="0"/>
          <a:ext cx="0" cy="0"/>
          <a:chOff x="0" y="0"/>
          <a:chExt cx="0" cy="0"/>
        </a:xfrm>
      </p:grpSpPr>
      <p:sp>
        <p:nvSpPr>
          <p:cNvPr id="7541" name="Google Shape;7541;p29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148</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7542" name="Google Shape;7542;p292"/>
          <p:cNvSpPr txBox="1">
            <a:spLocks noGrp="1"/>
          </p:cNvSpPr>
          <p:nvPr>
            <p:ph type="title"/>
          </p:nvPr>
        </p:nvSpPr>
        <p:spPr>
          <a:xfrm>
            <a:off x="431800" y="173800"/>
            <a:ext cx="7532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border-collapse Property</a:t>
            </a:r>
            <a:endParaRPr sz="4000">
              <a:solidFill>
                <a:srgbClr val="741B47"/>
              </a:solidFill>
              <a:latin typeface="Raleway Medium"/>
              <a:ea typeface="Raleway Medium"/>
              <a:cs typeface="Raleway Medium"/>
              <a:sym typeface="Raleway Medium"/>
            </a:endParaRPr>
          </a:p>
        </p:txBody>
      </p:sp>
      <p:grpSp>
        <p:nvGrpSpPr>
          <p:cNvPr id="7543" name="Google Shape;7543;p292"/>
          <p:cNvGrpSpPr/>
          <p:nvPr/>
        </p:nvGrpSpPr>
        <p:grpSpPr>
          <a:xfrm>
            <a:off x="308870" y="669851"/>
            <a:ext cx="8650362" cy="1173600"/>
            <a:chOff x="4070" y="0"/>
            <a:chExt cx="8650362" cy="1173600"/>
          </a:xfrm>
        </p:grpSpPr>
        <p:sp>
          <p:nvSpPr>
            <p:cNvPr id="7544" name="Google Shape;7544;p292"/>
            <p:cNvSpPr/>
            <p:nvPr/>
          </p:nvSpPr>
          <p:spPr>
            <a:xfrm>
              <a:off x="2537132" y="0"/>
              <a:ext cx="6117300" cy="11736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45" name="Google Shape;7545;p292"/>
            <p:cNvSpPr txBox="1"/>
            <p:nvPr/>
          </p:nvSpPr>
          <p:spPr>
            <a:xfrm>
              <a:off x="2537132" y="146683"/>
              <a:ext cx="5677200" cy="880200"/>
            </a:xfrm>
            <a:prstGeom prst="rect">
              <a:avLst/>
            </a:prstGeom>
            <a:noFill/>
            <a:ln>
              <a:noFill/>
            </a:ln>
          </p:spPr>
          <p:txBody>
            <a:bodyPr spcFirstLastPara="1" wrap="square" lIns="10150" tIns="10150" rIns="10150" bIns="10150" anchor="ctr" anchorCtr="0">
              <a:noAutofit/>
            </a:bodyPr>
            <a:lstStyle/>
            <a:p>
              <a:pPr marL="171450" marR="0" lvl="1" indent="-171450" algn="l" defTabSz="914400" rtl="0" eaLnBrk="1" fontAlgn="auto" latinLnBrk="0" hangingPunct="1">
                <a:lnSpc>
                  <a:spcPct val="9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dirty="0">
                  <a:ln>
                    <a:noFill/>
                  </a:ln>
                  <a:solidFill>
                    <a:srgbClr val="FFFFFF"/>
                  </a:solidFill>
                  <a:effectLst/>
                  <a:uLnTx/>
                  <a:uFillTx/>
                  <a:latin typeface="Arial"/>
                  <a:ea typeface="Arial"/>
                  <a:cs typeface="Arial"/>
                  <a:sym typeface="Arial"/>
                </a:rPr>
                <a:t>The border-collapse property sets the table borders collapsed into a single border:</a:t>
              </a:r>
              <a:endParaRPr kumimoji="0" sz="16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7546" name="Google Shape;7546;p292"/>
            <p:cNvSpPr/>
            <p:nvPr/>
          </p:nvSpPr>
          <p:spPr>
            <a:xfrm>
              <a:off x="4070" y="179575"/>
              <a:ext cx="2533200" cy="7938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47" name="Google Shape;7547;p292"/>
            <p:cNvSpPr txBox="1"/>
            <p:nvPr/>
          </p:nvSpPr>
          <p:spPr>
            <a:xfrm>
              <a:off x="42821" y="218326"/>
              <a:ext cx="2455500" cy="716400"/>
            </a:xfrm>
            <a:prstGeom prst="rect">
              <a:avLst/>
            </a:prstGeom>
            <a:noFill/>
            <a:ln>
              <a:noFill/>
            </a:ln>
          </p:spPr>
          <p:txBody>
            <a:bodyPr spcFirstLastPara="1" wrap="square" lIns="76200" tIns="38100" rIns="76200" bIns="381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dirty="0">
                  <a:ln>
                    <a:noFill/>
                  </a:ln>
                  <a:solidFill>
                    <a:srgbClr val="FFFFFF"/>
                  </a:solidFill>
                  <a:effectLst/>
                  <a:uLnTx/>
                  <a:uFillTx/>
                  <a:latin typeface="Arial"/>
                  <a:ea typeface="Arial"/>
                  <a:cs typeface="Arial"/>
                  <a:sym typeface="Arial"/>
                </a:rPr>
                <a:t>border-collapse Property</a:t>
              </a:r>
              <a:endParaRPr kumimoji="0" sz="2000" b="0" i="0" u="none" strike="noStrike" kern="0" cap="none" spc="0" normalizeH="0" baseline="0" noProof="0" dirty="0">
                <a:ln>
                  <a:noFill/>
                </a:ln>
                <a:solidFill>
                  <a:srgbClr val="FFFFFF"/>
                </a:solidFill>
                <a:effectLst/>
                <a:uLnTx/>
                <a:uFillTx/>
                <a:latin typeface="Arial"/>
                <a:ea typeface="Arial"/>
                <a:cs typeface="Arial"/>
                <a:sym typeface="Arial"/>
              </a:endParaRPr>
            </a:p>
          </p:txBody>
        </p:sp>
      </p:grpSp>
      <p:pic>
        <p:nvPicPr>
          <p:cNvPr id="7548" name="Google Shape;7548;p292"/>
          <p:cNvPicPr preferRelativeResize="0"/>
          <p:nvPr/>
        </p:nvPicPr>
        <p:blipFill rotWithShape="1">
          <a:blip r:embed="rId3">
            <a:alphaModFix/>
          </a:blip>
          <a:srcRect/>
          <a:stretch/>
        </p:blipFill>
        <p:spPr>
          <a:xfrm>
            <a:off x="2428925" y="1844499"/>
            <a:ext cx="3537725" cy="2837201"/>
          </a:xfrm>
          <a:prstGeom prst="rect">
            <a:avLst/>
          </a:prstGeom>
          <a:noFill/>
          <a:ln w="9525"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34729513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552"/>
        <p:cNvGrpSpPr/>
        <p:nvPr/>
      </p:nvGrpSpPr>
      <p:grpSpPr>
        <a:xfrm>
          <a:off x="0" y="0"/>
          <a:ext cx="0" cy="0"/>
          <a:chOff x="0" y="0"/>
          <a:chExt cx="0" cy="0"/>
        </a:xfrm>
      </p:grpSpPr>
      <p:sp>
        <p:nvSpPr>
          <p:cNvPr id="7553" name="Google Shape;7553;p293"/>
          <p:cNvSpPr txBox="1">
            <a:spLocks noGrp="1"/>
          </p:cNvSpPr>
          <p:nvPr>
            <p:ph type="ctrTitle"/>
          </p:nvPr>
        </p:nvSpPr>
        <p:spPr>
          <a:xfrm>
            <a:off x="1010730" y="1956388"/>
            <a:ext cx="5060100" cy="12525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Table Width and Height</a:t>
            </a:r>
            <a:endParaRPr sz="4000">
              <a:solidFill>
                <a:srgbClr val="741B47"/>
              </a:solidFill>
              <a:latin typeface="Raleway Medium"/>
              <a:ea typeface="Raleway Medium"/>
              <a:cs typeface="Raleway Medium"/>
              <a:sym typeface="Raleway Medium"/>
            </a:endParaRPr>
          </a:p>
        </p:txBody>
      </p:sp>
      <p:sp>
        <p:nvSpPr>
          <p:cNvPr id="7554" name="Google Shape;7554;p29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3600" b="1" i="0" u="none" strike="noStrike" kern="0" cap="none" spc="0" normalizeH="0" baseline="0" noProof="0">
                <a:ln>
                  <a:noFill/>
                </a:ln>
                <a:solidFill>
                  <a:srgbClr val="FFFFFF"/>
                </a:solidFill>
                <a:effectLst/>
                <a:uLnTx/>
                <a:uFillTx/>
                <a:latin typeface="Barlow"/>
                <a:ea typeface="Barlow"/>
                <a:cs typeface="Barlow"/>
                <a:sym typeface="Barlow"/>
              </a:rPr>
              <a:t>3</a:t>
            </a:r>
            <a:endParaRPr kumimoji="0" sz="3600" b="1" i="0" u="none" strike="noStrike" kern="0" cap="none" spc="0" normalizeH="0" baseline="0" noProof="0">
              <a:ln>
                <a:noFill/>
              </a:ln>
              <a:solidFill>
                <a:srgbClr val="FFFFFF"/>
              </a:solidFill>
              <a:effectLst/>
              <a:uLnTx/>
              <a:uFillTx/>
              <a:latin typeface="Barlow"/>
              <a:ea typeface="Barlow"/>
              <a:cs typeface="Barlow"/>
              <a:sym typeface="Barlow"/>
            </a:endParaRPr>
          </a:p>
        </p:txBody>
      </p:sp>
      <p:grpSp>
        <p:nvGrpSpPr>
          <p:cNvPr id="7555" name="Google Shape;7555;p293"/>
          <p:cNvGrpSpPr/>
          <p:nvPr/>
        </p:nvGrpSpPr>
        <p:grpSpPr>
          <a:xfrm>
            <a:off x="5796744" y="1573487"/>
            <a:ext cx="2928488" cy="3139481"/>
            <a:chOff x="2183550" y="65875"/>
            <a:chExt cx="4483981" cy="4807045"/>
          </a:xfrm>
        </p:grpSpPr>
        <p:sp>
          <p:nvSpPr>
            <p:cNvPr id="7556" name="Google Shape;7556;p293"/>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57" name="Google Shape;7557;p293"/>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58" name="Google Shape;7558;p293"/>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59" name="Google Shape;7559;p293"/>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60" name="Google Shape;7560;p293"/>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61" name="Google Shape;7561;p293"/>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62" name="Google Shape;7562;p293"/>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63" name="Google Shape;7563;p293"/>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64" name="Google Shape;7564;p293"/>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65" name="Google Shape;7565;p293"/>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66" name="Google Shape;7566;p293"/>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67" name="Google Shape;7567;p293"/>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68" name="Google Shape;7568;p293"/>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69" name="Google Shape;7569;p293"/>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70" name="Google Shape;7570;p293"/>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71" name="Google Shape;7571;p293"/>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72" name="Google Shape;7572;p293"/>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73" name="Google Shape;7573;p293"/>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74" name="Google Shape;7574;p293"/>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75" name="Google Shape;7575;p293"/>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76" name="Google Shape;7576;p293"/>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77" name="Google Shape;7577;p293"/>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7578" name="Google Shape;7578;p293"/>
            <p:cNvGrpSpPr/>
            <p:nvPr/>
          </p:nvGrpSpPr>
          <p:grpSpPr>
            <a:xfrm>
              <a:off x="2428704" y="3970322"/>
              <a:ext cx="350131" cy="370523"/>
              <a:chOff x="4512354" y="4952197"/>
              <a:chExt cx="350131" cy="370523"/>
            </a:xfrm>
          </p:grpSpPr>
          <p:grpSp>
            <p:nvGrpSpPr>
              <p:cNvPr id="7579" name="Google Shape;7579;p293"/>
              <p:cNvGrpSpPr/>
              <p:nvPr/>
            </p:nvGrpSpPr>
            <p:grpSpPr>
              <a:xfrm>
                <a:off x="4512354" y="5116449"/>
                <a:ext cx="343196" cy="206271"/>
                <a:chOff x="4512354" y="5116449"/>
                <a:chExt cx="343196" cy="206271"/>
              </a:xfrm>
            </p:grpSpPr>
            <p:sp>
              <p:nvSpPr>
                <p:cNvPr id="7580" name="Google Shape;7580;p293"/>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81" name="Google Shape;7581;p293"/>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82" name="Google Shape;7582;p293"/>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7583" name="Google Shape;7583;p293"/>
                <p:cNvGrpSpPr/>
                <p:nvPr/>
              </p:nvGrpSpPr>
              <p:grpSpPr>
                <a:xfrm>
                  <a:off x="4592868" y="5212556"/>
                  <a:ext cx="96807" cy="56007"/>
                  <a:chOff x="4592868" y="5212556"/>
                  <a:chExt cx="96807" cy="56007"/>
                </a:xfrm>
              </p:grpSpPr>
              <p:sp>
                <p:nvSpPr>
                  <p:cNvPr id="7584" name="Google Shape;7584;p293"/>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85" name="Google Shape;7585;p293"/>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7586" name="Google Shape;7586;p293"/>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87" name="Google Shape;7587;p293"/>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88" name="Google Shape;7588;p293"/>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89" name="Google Shape;7589;p293"/>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90" name="Google Shape;7590;p293"/>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91" name="Google Shape;7591;p293"/>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92" name="Google Shape;7592;p293"/>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93" name="Google Shape;7593;p293"/>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94" name="Google Shape;7594;p293"/>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95" name="Google Shape;7595;p293"/>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96" name="Google Shape;7596;p293"/>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97" name="Google Shape;7597;p293"/>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98" name="Google Shape;7598;p293"/>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99" name="Google Shape;7599;p293"/>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00" name="Google Shape;7600;p293"/>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01" name="Google Shape;7601;p293"/>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02" name="Google Shape;7602;p293"/>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03" name="Google Shape;7603;p293"/>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04" name="Google Shape;7604;p293"/>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05" name="Google Shape;7605;p293"/>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06" name="Google Shape;7606;p293"/>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07" name="Google Shape;7607;p293"/>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08" name="Google Shape;7608;p293"/>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09" name="Google Shape;7609;p293"/>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10" name="Google Shape;7610;p293"/>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11" name="Google Shape;7611;p293"/>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12" name="Google Shape;7612;p293"/>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13" name="Google Shape;7613;p293"/>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14" name="Google Shape;7614;p293"/>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15" name="Google Shape;7615;p293"/>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16" name="Google Shape;7616;p293"/>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17" name="Google Shape;7617;p293"/>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18" name="Google Shape;7618;p293"/>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19" name="Google Shape;7619;p293"/>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20" name="Google Shape;7620;p293"/>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21" name="Google Shape;7621;p293"/>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22" name="Google Shape;7622;p293"/>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23" name="Google Shape;7623;p293"/>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24" name="Google Shape;7624;p293"/>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25" name="Google Shape;7625;p293"/>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26" name="Google Shape;7626;p293"/>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27" name="Google Shape;7627;p293"/>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28" name="Google Shape;7628;p293"/>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29" name="Google Shape;7629;p293"/>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30" name="Google Shape;7630;p293"/>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31" name="Google Shape;7631;p293"/>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32" name="Google Shape;7632;p293"/>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33" name="Google Shape;7633;p293"/>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34" name="Google Shape;7634;p293"/>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35" name="Google Shape;7635;p293"/>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36" name="Google Shape;7636;p293"/>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37" name="Google Shape;7637;p293"/>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38" name="Google Shape;7638;p293"/>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39" name="Google Shape;7639;p293"/>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40" name="Google Shape;7640;p293"/>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41" name="Google Shape;7641;p293"/>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42" name="Google Shape;7642;p293"/>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43" name="Google Shape;7643;p293"/>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44" name="Google Shape;7644;p293"/>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45" name="Google Shape;7645;p293"/>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46" name="Google Shape;7646;p293"/>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47" name="Google Shape;7647;p293"/>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48" name="Google Shape;7648;p293"/>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49" name="Google Shape;7649;p293"/>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7650" name="Google Shape;7650;p293"/>
              <p:cNvGrpSpPr/>
              <p:nvPr/>
            </p:nvGrpSpPr>
            <p:grpSpPr>
              <a:xfrm>
                <a:off x="4655095" y="4952197"/>
                <a:ext cx="207390" cy="280361"/>
                <a:chOff x="4655095" y="4952197"/>
                <a:chExt cx="207390" cy="280361"/>
              </a:xfrm>
            </p:grpSpPr>
            <p:grpSp>
              <p:nvGrpSpPr>
                <p:cNvPr id="7651" name="Google Shape;7651;p293"/>
                <p:cNvGrpSpPr/>
                <p:nvPr/>
              </p:nvGrpSpPr>
              <p:grpSpPr>
                <a:xfrm>
                  <a:off x="4655095" y="4952197"/>
                  <a:ext cx="207390" cy="280361"/>
                  <a:chOff x="4655095" y="4952197"/>
                  <a:chExt cx="207390" cy="280361"/>
                </a:xfrm>
              </p:grpSpPr>
              <p:sp>
                <p:nvSpPr>
                  <p:cNvPr id="7652" name="Google Shape;7652;p293"/>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53" name="Google Shape;7653;p293"/>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54" name="Google Shape;7654;p293"/>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55" name="Google Shape;7655;p293"/>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56" name="Google Shape;7656;p293"/>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7657" name="Google Shape;7657;p293"/>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58" name="Google Shape;7658;p293"/>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59" name="Google Shape;7659;p293"/>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
          <p:nvSpPr>
            <p:cNvPr id="7660" name="Google Shape;7660;p293"/>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61" name="Google Shape;7661;p293"/>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62" name="Google Shape;7662;p293"/>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63" name="Google Shape;7663;p293"/>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64" name="Google Shape;7664;p293"/>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65" name="Google Shape;7665;p293"/>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66" name="Google Shape;7666;p293"/>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67" name="Google Shape;7667;p293"/>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68" name="Google Shape;7668;p293"/>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69" name="Google Shape;7669;p293"/>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70" name="Google Shape;7670;p293"/>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71" name="Google Shape;7671;p293"/>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72" name="Google Shape;7672;p293"/>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73" name="Google Shape;7673;p293"/>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74" name="Google Shape;7674;p293"/>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75" name="Google Shape;7675;p293"/>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76" name="Google Shape;7676;p293"/>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77" name="Google Shape;7677;p293"/>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78" name="Google Shape;7678;p293"/>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79" name="Google Shape;7679;p293"/>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80" name="Google Shape;7680;p293"/>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81" name="Google Shape;7681;p293"/>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82" name="Google Shape;7682;p293"/>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83" name="Google Shape;7683;p293"/>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84" name="Google Shape;7684;p293"/>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85" name="Google Shape;7685;p293"/>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86" name="Google Shape;7686;p293"/>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87" name="Google Shape;7687;p293"/>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88" name="Google Shape;7688;p293"/>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7689" name="Google Shape;7689;p293"/>
            <p:cNvGrpSpPr/>
            <p:nvPr/>
          </p:nvGrpSpPr>
          <p:grpSpPr>
            <a:xfrm>
              <a:off x="6161826" y="4215479"/>
              <a:ext cx="350681" cy="265782"/>
              <a:chOff x="6621095" y="1452181"/>
              <a:chExt cx="330893" cy="250785"/>
            </a:xfrm>
          </p:grpSpPr>
          <p:sp>
            <p:nvSpPr>
              <p:cNvPr id="7690" name="Google Shape;7690;p29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91" name="Google Shape;7691;p29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92" name="Google Shape;7692;p29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93" name="Google Shape;7693;p29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94" name="Google Shape;7694;p29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Tree>
    <p:extLst>
      <p:ext uri="{BB962C8B-B14F-4D97-AF65-F5344CB8AC3E}">
        <p14:creationId xmlns:p14="http://schemas.microsoft.com/office/powerpoint/2010/main" val="2492508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49"/>
          <p:cNvSpPr txBox="1">
            <a:spLocks noGrp="1"/>
          </p:cNvSpPr>
          <p:nvPr>
            <p:ph type="sldNum" idx="12"/>
          </p:nvPr>
        </p:nvSpPr>
        <p:spPr>
          <a:xfrm>
            <a:off x="8657772" y="4643243"/>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855" name="Google Shape;855;p49"/>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HTML Editors</a:t>
            </a:r>
            <a:endParaRPr>
              <a:solidFill>
                <a:srgbClr val="741B47"/>
              </a:solidFill>
            </a:endParaRPr>
          </a:p>
        </p:txBody>
      </p:sp>
      <p:pic>
        <p:nvPicPr>
          <p:cNvPr id="856" name="Google Shape;856;p49"/>
          <p:cNvPicPr preferRelativeResize="0"/>
          <p:nvPr/>
        </p:nvPicPr>
        <p:blipFill>
          <a:blip r:embed="rId3">
            <a:alphaModFix/>
          </a:blip>
          <a:stretch>
            <a:fillRect/>
          </a:stretch>
        </p:blipFill>
        <p:spPr>
          <a:xfrm>
            <a:off x="2055000" y="800200"/>
            <a:ext cx="6713793" cy="4038500"/>
          </a:xfrm>
          <a:prstGeom prst="rect">
            <a:avLst/>
          </a:prstGeom>
          <a:noFill/>
          <a:ln>
            <a:noFill/>
          </a:ln>
        </p:spPr>
      </p:pic>
      <p:pic>
        <p:nvPicPr>
          <p:cNvPr id="857" name="Google Shape;857;p49"/>
          <p:cNvPicPr preferRelativeResize="0"/>
          <p:nvPr/>
        </p:nvPicPr>
        <p:blipFill>
          <a:blip r:embed="rId4">
            <a:alphaModFix/>
          </a:blip>
          <a:stretch>
            <a:fillRect/>
          </a:stretch>
        </p:blipFill>
        <p:spPr>
          <a:xfrm>
            <a:off x="389825" y="1211625"/>
            <a:ext cx="1665175" cy="1665175"/>
          </a:xfrm>
          <a:prstGeom prst="rect">
            <a:avLst/>
          </a:prstGeom>
          <a:noFill/>
          <a:ln>
            <a:noFill/>
          </a:ln>
        </p:spPr>
      </p:pic>
      <p:sp>
        <p:nvSpPr>
          <p:cNvPr id="858" name="Google Shape;858;p49"/>
          <p:cNvSpPr txBox="1"/>
          <p:nvPr/>
        </p:nvSpPr>
        <p:spPr>
          <a:xfrm>
            <a:off x="806800" y="2938750"/>
            <a:ext cx="1285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rgbClr val="434343"/>
                </a:solidFill>
                <a:latin typeface="Lora"/>
                <a:ea typeface="Lora"/>
                <a:cs typeface="Lora"/>
                <a:sym typeface="Lora"/>
              </a:rPr>
              <a:t>VS code</a:t>
            </a:r>
            <a:endParaRPr sz="1000">
              <a:solidFill>
                <a:srgbClr val="434343"/>
              </a:solidFill>
              <a:latin typeface="Lora"/>
              <a:ea typeface="Lora"/>
              <a:cs typeface="Lora"/>
              <a:sym typeface="Lora"/>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7698"/>
        <p:cNvGrpSpPr/>
        <p:nvPr/>
      </p:nvGrpSpPr>
      <p:grpSpPr>
        <a:xfrm>
          <a:off x="0" y="0"/>
          <a:ext cx="0" cy="0"/>
          <a:chOff x="0" y="0"/>
          <a:chExt cx="0" cy="0"/>
        </a:xfrm>
      </p:grpSpPr>
      <p:sp>
        <p:nvSpPr>
          <p:cNvPr id="7699" name="Google Shape;7699;p29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150</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7700" name="Google Shape;7700;p294"/>
          <p:cNvSpPr txBox="1">
            <a:spLocks noGrp="1"/>
          </p:cNvSpPr>
          <p:nvPr>
            <p:ph type="title"/>
          </p:nvPr>
        </p:nvSpPr>
        <p:spPr>
          <a:xfrm>
            <a:off x="431799" y="173800"/>
            <a:ext cx="6713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Table Width and Height</a:t>
            </a:r>
            <a:endParaRPr sz="4000">
              <a:solidFill>
                <a:srgbClr val="741B47"/>
              </a:solidFill>
              <a:latin typeface="Raleway Medium"/>
              <a:ea typeface="Raleway Medium"/>
              <a:cs typeface="Raleway Medium"/>
              <a:sym typeface="Raleway Medium"/>
            </a:endParaRPr>
          </a:p>
        </p:txBody>
      </p:sp>
      <p:grpSp>
        <p:nvGrpSpPr>
          <p:cNvPr id="7701" name="Google Shape;7701;p294"/>
          <p:cNvGrpSpPr/>
          <p:nvPr/>
        </p:nvGrpSpPr>
        <p:grpSpPr>
          <a:xfrm>
            <a:off x="308870" y="669851"/>
            <a:ext cx="8650362" cy="1173600"/>
            <a:chOff x="4070" y="0"/>
            <a:chExt cx="8650362" cy="1173600"/>
          </a:xfrm>
        </p:grpSpPr>
        <p:sp>
          <p:nvSpPr>
            <p:cNvPr id="7702" name="Google Shape;7702;p294"/>
            <p:cNvSpPr/>
            <p:nvPr/>
          </p:nvSpPr>
          <p:spPr>
            <a:xfrm>
              <a:off x="2537132" y="0"/>
              <a:ext cx="6117300" cy="11736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03" name="Google Shape;7703;p294"/>
            <p:cNvSpPr txBox="1"/>
            <p:nvPr/>
          </p:nvSpPr>
          <p:spPr>
            <a:xfrm>
              <a:off x="2537132" y="146683"/>
              <a:ext cx="5677200" cy="880200"/>
            </a:xfrm>
            <a:prstGeom prst="rect">
              <a:avLst/>
            </a:prstGeom>
            <a:noFill/>
            <a:ln>
              <a:noFill/>
            </a:ln>
          </p:spPr>
          <p:txBody>
            <a:bodyPr spcFirstLastPara="1" wrap="square" lIns="10150" tIns="10150" rIns="10150" bIns="10150" anchor="ctr" anchorCtr="0">
              <a:noAutofit/>
            </a:bodyPr>
            <a:lstStyle/>
            <a:p>
              <a:pPr marL="171450" marR="0" lvl="1" indent="-171450" algn="l" defTabSz="914400" rtl="0" eaLnBrk="1" fontAlgn="auto" latinLnBrk="0" hangingPunct="1">
                <a:lnSpc>
                  <a:spcPct val="9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dirty="0">
                  <a:ln>
                    <a:noFill/>
                  </a:ln>
                  <a:solidFill>
                    <a:srgbClr val="FFFFFF"/>
                  </a:solidFill>
                  <a:effectLst/>
                  <a:uLnTx/>
                  <a:uFillTx/>
                  <a:latin typeface="Arial"/>
                  <a:ea typeface="Arial"/>
                  <a:cs typeface="Arial"/>
                  <a:sym typeface="Arial"/>
                </a:rPr>
                <a:t>The width and height property are used to specify the width and height of table.</a:t>
              </a:r>
              <a:endParaRPr kumimoji="0" sz="16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7704" name="Google Shape;7704;p294"/>
            <p:cNvSpPr/>
            <p:nvPr/>
          </p:nvSpPr>
          <p:spPr>
            <a:xfrm>
              <a:off x="4070" y="179575"/>
              <a:ext cx="2533200" cy="7938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05" name="Google Shape;7705;p294"/>
            <p:cNvSpPr txBox="1"/>
            <p:nvPr/>
          </p:nvSpPr>
          <p:spPr>
            <a:xfrm>
              <a:off x="42821" y="218326"/>
              <a:ext cx="2455500" cy="716400"/>
            </a:xfrm>
            <a:prstGeom prst="rect">
              <a:avLst/>
            </a:prstGeom>
            <a:noFill/>
            <a:ln>
              <a:noFill/>
            </a:ln>
          </p:spPr>
          <p:txBody>
            <a:bodyPr spcFirstLastPara="1" wrap="square" lIns="76200" tIns="38100" rIns="76200" bIns="381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dirty="0">
                  <a:ln>
                    <a:noFill/>
                  </a:ln>
                  <a:solidFill>
                    <a:srgbClr val="FFFFFF"/>
                  </a:solidFill>
                  <a:effectLst/>
                  <a:uLnTx/>
                  <a:uFillTx/>
                  <a:latin typeface="Arial"/>
                  <a:ea typeface="Arial"/>
                  <a:cs typeface="Arial"/>
                  <a:sym typeface="Arial"/>
                </a:rPr>
                <a:t>Table Width and Height</a:t>
              </a:r>
              <a:endParaRPr kumimoji="0" sz="2000" b="0" i="0" u="none" strike="noStrike" kern="0" cap="none" spc="0" normalizeH="0" baseline="0" noProof="0" dirty="0">
                <a:ln>
                  <a:noFill/>
                </a:ln>
                <a:solidFill>
                  <a:srgbClr val="FFFFFF"/>
                </a:solidFill>
                <a:effectLst/>
                <a:uLnTx/>
                <a:uFillTx/>
                <a:latin typeface="Arial"/>
                <a:ea typeface="Arial"/>
                <a:cs typeface="Arial"/>
                <a:sym typeface="Arial"/>
              </a:endParaRPr>
            </a:p>
          </p:txBody>
        </p:sp>
      </p:grpSp>
      <p:pic>
        <p:nvPicPr>
          <p:cNvPr id="7706" name="Google Shape;7706;p294"/>
          <p:cNvPicPr preferRelativeResize="0"/>
          <p:nvPr/>
        </p:nvPicPr>
        <p:blipFill rotWithShape="1">
          <a:blip r:embed="rId3">
            <a:alphaModFix/>
          </a:blip>
          <a:srcRect/>
          <a:stretch/>
        </p:blipFill>
        <p:spPr>
          <a:xfrm>
            <a:off x="1373373" y="1862535"/>
            <a:ext cx="6521301" cy="3107165"/>
          </a:xfrm>
          <a:prstGeom prst="rect">
            <a:avLst/>
          </a:prstGeom>
          <a:noFill/>
          <a:ln w="9525"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39788100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7710"/>
        <p:cNvGrpSpPr/>
        <p:nvPr/>
      </p:nvGrpSpPr>
      <p:grpSpPr>
        <a:xfrm>
          <a:off x="0" y="0"/>
          <a:ext cx="0" cy="0"/>
          <a:chOff x="0" y="0"/>
          <a:chExt cx="0" cy="0"/>
        </a:xfrm>
      </p:grpSpPr>
      <p:sp>
        <p:nvSpPr>
          <p:cNvPr id="7711" name="Google Shape;7711;p295"/>
          <p:cNvSpPr txBox="1">
            <a:spLocks noGrp="1"/>
          </p:cNvSpPr>
          <p:nvPr>
            <p:ph type="ctrTitle"/>
          </p:nvPr>
        </p:nvSpPr>
        <p:spPr>
          <a:xfrm>
            <a:off x="1010730" y="2244373"/>
            <a:ext cx="5586900" cy="6372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Horizontal Alignment</a:t>
            </a:r>
            <a:endParaRPr sz="4000">
              <a:solidFill>
                <a:srgbClr val="741B47"/>
              </a:solidFill>
              <a:latin typeface="Raleway Medium"/>
              <a:ea typeface="Raleway Medium"/>
              <a:cs typeface="Raleway Medium"/>
              <a:sym typeface="Raleway Medium"/>
            </a:endParaRPr>
          </a:p>
        </p:txBody>
      </p:sp>
      <p:sp>
        <p:nvSpPr>
          <p:cNvPr id="7712" name="Google Shape;7712;p29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3600" b="1" i="0" u="none" strike="noStrike" kern="0" cap="none" spc="0" normalizeH="0" baseline="0" noProof="0">
                <a:ln>
                  <a:noFill/>
                </a:ln>
                <a:solidFill>
                  <a:srgbClr val="FFFFFF"/>
                </a:solidFill>
                <a:effectLst/>
                <a:uLnTx/>
                <a:uFillTx/>
                <a:latin typeface="Barlow"/>
                <a:ea typeface="Barlow"/>
                <a:cs typeface="Barlow"/>
                <a:sym typeface="Barlow"/>
              </a:rPr>
              <a:t>4</a:t>
            </a:r>
            <a:endParaRPr kumimoji="0" sz="3600" b="1" i="0" u="none" strike="noStrike" kern="0" cap="none" spc="0" normalizeH="0" baseline="0" noProof="0">
              <a:ln>
                <a:noFill/>
              </a:ln>
              <a:solidFill>
                <a:srgbClr val="FFFFFF"/>
              </a:solidFill>
              <a:effectLst/>
              <a:uLnTx/>
              <a:uFillTx/>
              <a:latin typeface="Barlow"/>
              <a:ea typeface="Barlow"/>
              <a:cs typeface="Barlow"/>
              <a:sym typeface="Barlow"/>
            </a:endParaRPr>
          </a:p>
        </p:txBody>
      </p:sp>
      <p:grpSp>
        <p:nvGrpSpPr>
          <p:cNvPr id="7713" name="Google Shape;7713;p295"/>
          <p:cNvGrpSpPr/>
          <p:nvPr/>
        </p:nvGrpSpPr>
        <p:grpSpPr>
          <a:xfrm>
            <a:off x="5796744" y="1573487"/>
            <a:ext cx="2928488" cy="3139481"/>
            <a:chOff x="2183550" y="65875"/>
            <a:chExt cx="4483981" cy="4807045"/>
          </a:xfrm>
        </p:grpSpPr>
        <p:sp>
          <p:nvSpPr>
            <p:cNvPr id="7714" name="Google Shape;7714;p295"/>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15" name="Google Shape;7715;p295"/>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16" name="Google Shape;7716;p295"/>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17" name="Google Shape;7717;p295"/>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18" name="Google Shape;7718;p295"/>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19" name="Google Shape;7719;p295"/>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20" name="Google Shape;7720;p295"/>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21" name="Google Shape;7721;p295"/>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22" name="Google Shape;7722;p295"/>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23" name="Google Shape;7723;p295"/>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24" name="Google Shape;7724;p295"/>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25" name="Google Shape;7725;p295"/>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26" name="Google Shape;7726;p295"/>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27" name="Google Shape;7727;p295"/>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28" name="Google Shape;7728;p295"/>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29" name="Google Shape;7729;p295"/>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30" name="Google Shape;7730;p295"/>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31" name="Google Shape;7731;p295"/>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32" name="Google Shape;7732;p295"/>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33" name="Google Shape;7733;p295"/>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34" name="Google Shape;7734;p295"/>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35" name="Google Shape;7735;p295"/>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7736" name="Google Shape;7736;p295"/>
            <p:cNvGrpSpPr/>
            <p:nvPr/>
          </p:nvGrpSpPr>
          <p:grpSpPr>
            <a:xfrm>
              <a:off x="2428704" y="3970322"/>
              <a:ext cx="350131" cy="370523"/>
              <a:chOff x="4512354" y="4952197"/>
              <a:chExt cx="350131" cy="370523"/>
            </a:xfrm>
          </p:grpSpPr>
          <p:grpSp>
            <p:nvGrpSpPr>
              <p:cNvPr id="7737" name="Google Shape;7737;p295"/>
              <p:cNvGrpSpPr/>
              <p:nvPr/>
            </p:nvGrpSpPr>
            <p:grpSpPr>
              <a:xfrm>
                <a:off x="4512354" y="5116449"/>
                <a:ext cx="343196" cy="206271"/>
                <a:chOff x="4512354" y="5116449"/>
                <a:chExt cx="343196" cy="206271"/>
              </a:xfrm>
            </p:grpSpPr>
            <p:sp>
              <p:nvSpPr>
                <p:cNvPr id="7738" name="Google Shape;7738;p295"/>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39" name="Google Shape;7739;p295"/>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40" name="Google Shape;7740;p295"/>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7741" name="Google Shape;7741;p295"/>
                <p:cNvGrpSpPr/>
                <p:nvPr/>
              </p:nvGrpSpPr>
              <p:grpSpPr>
                <a:xfrm>
                  <a:off x="4592868" y="5212556"/>
                  <a:ext cx="96807" cy="56007"/>
                  <a:chOff x="4592868" y="5212556"/>
                  <a:chExt cx="96807" cy="56007"/>
                </a:xfrm>
              </p:grpSpPr>
              <p:sp>
                <p:nvSpPr>
                  <p:cNvPr id="7742" name="Google Shape;7742;p295"/>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43" name="Google Shape;7743;p295"/>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7744" name="Google Shape;7744;p295"/>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45" name="Google Shape;7745;p295"/>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46" name="Google Shape;7746;p295"/>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47" name="Google Shape;7747;p295"/>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48" name="Google Shape;7748;p295"/>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49" name="Google Shape;7749;p295"/>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50" name="Google Shape;7750;p295"/>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51" name="Google Shape;7751;p295"/>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52" name="Google Shape;7752;p295"/>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53" name="Google Shape;7753;p295"/>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54" name="Google Shape;7754;p295"/>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55" name="Google Shape;7755;p295"/>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56" name="Google Shape;7756;p295"/>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57" name="Google Shape;7757;p295"/>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58" name="Google Shape;7758;p295"/>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59" name="Google Shape;7759;p295"/>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60" name="Google Shape;7760;p295"/>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61" name="Google Shape;7761;p295"/>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62" name="Google Shape;7762;p295"/>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63" name="Google Shape;7763;p295"/>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64" name="Google Shape;7764;p295"/>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65" name="Google Shape;7765;p295"/>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66" name="Google Shape;7766;p295"/>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67" name="Google Shape;7767;p295"/>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68" name="Google Shape;7768;p295"/>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69" name="Google Shape;7769;p295"/>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70" name="Google Shape;7770;p295"/>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71" name="Google Shape;7771;p295"/>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72" name="Google Shape;7772;p295"/>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73" name="Google Shape;7773;p295"/>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74" name="Google Shape;7774;p295"/>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75" name="Google Shape;7775;p295"/>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76" name="Google Shape;7776;p295"/>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77" name="Google Shape;7777;p295"/>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78" name="Google Shape;7778;p295"/>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79" name="Google Shape;7779;p295"/>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80" name="Google Shape;7780;p295"/>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81" name="Google Shape;7781;p295"/>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82" name="Google Shape;7782;p295"/>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83" name="Google Shape;7783;p295"/>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84" name="Google Shape;7784;p295"/>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85" name="Google Shape;7785;p295"/>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86" name="Google Shape;7786;p295"/>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87" name="Google Shape;7787;p295"/>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88" name="Google Shape;7788;p295"/>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89" name="Google Shape;7789;p295"/>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90" name="Google Shape;7790;p295"/>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91" name="Google Shape;7791;p295"/>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92" name="Google Shape;7792;p295"/>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93" name="Google Shape;7793;p295"/>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94" name="Google Shape;7794;p295"/>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95" name="Google Shape;7795;p295"/>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96" name="Google Shape;7796;p295"/>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97" name="Google Shape;7797;p295"/>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98" name="Google Shape;7798;p295"/>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99" name="Google Shape;7799;p295"/>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00" name="Google Shape;7800;p295"/>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01" name="Google Shape;7801;p295"/>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02" name="Google Shape;7802;p295"/>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03" name="Google Shape;7803;p295"/>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04" name="Google Shape;7804;p295"/>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05" name="Google Shape;7805;p295"/>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06" name="Google Shape;7806;p295"/>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07" name="Google Shape;7807;p295"/>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7808" name="Google Shape;7808;p295"/>
              <p:cNvGrpSpPr/>
              <p:nvPr/>
            </p:nvGrpSpPr>
            <p:grpSpPr>
              <a:xfrm>
                <a:off x="4655095" y="4952197"/>
                <a:ext cx="207390" cy="280361"/>
                <a:chOff x="4655095" y="4952197"/>
                <a:chExt cx="207390" cy="280361"/>
              </a:xfrm>
            </p:grpSpPr>
            <p:grpSp>
              <p:nvGrpSpPr>
                <p:cNvPr id="7809" name="Google Shape;7809;p295"/>
                <p:cNvGrpSpPr/>
                <p:nvPr/>
              </p:nvGrpSpPr>
              <p:grpSpPr>
                <a:xfrm>
                  <a:off x="4655095" y="4952197"/>
                  <a:ext cx="207390" cy="280361"/>
                  <a:chOff x="4655095" y="4952197"/>
                  <a:chExt cx="207390" cy="280361"/>
                </a:xfrm>
              </p:grpSpPr>
              <p:sp>
                <p:nvSpPr>
                  <p:cNvPr id="7810" name="Google Shape;7810;p295"/>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11" name="Google Shape;7811;p295"/>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12" name="Google Shape;7812;p295"/>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13" name="Google Shape;7813;p295"/>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14" name="Google Shape;7814;p295"/>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7815" name="Google Shape;7815;p295"/>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16" name="Google Shape;7816;p295"/>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17" name="Google Shape;7817;p295"/>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
          <p:nvSpPr>
            <p:cNvPr id="7818" name="Google Shape;7818;p295"/>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19" name="Google Shape;7819;p295"/>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20" name="Google Shape;7820;p295"/>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21" name="Google Shape;7821;p295"/>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22" name="Google Shape;7822;p295"/>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23" name="Google Shape;7823;p295"/>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24" name="Google Shape;7824;p295"/>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25" name="Google Shape;7825;p295"/>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26" name="Google Shape;7826;p295"/>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27" name="Google Shape;7827;p295"/>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28" name="Google Shape;7828;p295"/>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29" name="Google Shape;7829;p295"/>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30" name="Google Shape;7830;p295"/>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31" name="Google Shape;7831;p295"/>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32" name="Google Shape;7832;p295"/>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33" name="Google Shape;7833;p295"/>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34" name="Google Shape;7834;p295"/>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35" name="Google Shape;7835;p295"/>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36" name="Google Shape;7836;p295"/>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37" name="Google Shape;7837;p295"/>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38" name="Google Shape;7838;p295"/>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39" name="Google Shape;7839;p295"/>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40" name="Google Shape;7840;p295"/>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41" name="Google Shape;7841;p295"/>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42" name="Google Shape;7842;p295"/>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43" name="Google Shape;7843;p295"/>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44" name="Google Shape;7844;p295"/>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45" name="Google Shape;7845;p295"/>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46" name="Google Shape;7846;p295"/>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7847" name="Google Shape;7847;p295"/>
            <p:cNvGrpSpPr/>
            <p:nvPr/>
          </p:nvGrpSpPr>
          <p:grpSpPr>
            <a:xfrm>
              <a:off x="6161826" y="4215479"/>
              <a:ext cx="350681" cy="265782"/>
              <a:chOff x="6621095" y="1452181"/>
              <a:chExt cx="330893" cy="250785"/>
            </a:xfrm>
          </p:grpSpPr>
          <p:sp>
            <p:nvSpPr>
              <p:cNvPr id="7848" name="Google Shape;7848;p295"/>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49" name="Google Shape;7849;p295"/>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50" name="Google Shape;7850;p295"/>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51" name="Google Shape;7851;p295"/>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52" name="Google Shape;7852;p295"/>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Tree>
    <p:extLst>
      <p:ext uri="{BB962C8B-B14F-4D97-AF65-F5344CB8AC3E}">
        <p14:creationId xmlns:p14="http://schemas.microsoft.com/office/powerpoint/2010/main" val="8493222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7856"/>
        <p:cNvGrpSpPr/>
        <p:nvPr/>
      </p:nvGrpSpPr>
      <p:grpSpPr>
        <a:xfrm>
          <a:off x="0" y="0"/>
          <a:ext cx="0" cy="0"/>
          <a:chOff x="0" y="0"/>
          <a:chExt cx="0" cy="0"/>
        </a:xfrm>
      </p:grpSpPr>
      <p:sp>
        <p:nvSpPr>
          <p:cNvPr id="7857" name="Google Shape;7857;p29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152</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7858" name="Google Shape;7858;p296"/>
          <p:cNvSpPr txBox="1">
            <a:spLocks noGrp="1"/>
          </p:cNvSpPr>
          <p:nvPr>
            <p:ph type="title"/>
          </p:nvPr>
        </p:nvSpPr>
        <p:spPr>
          <a:xfrm>
            <a:off x="431800" y="173800"/>
            <a:ext cx="635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Horizontal Alignment</a:t>
            </a:r>
            <a:endParaRPr sz="4000">
              <a:solidFill>
                <a:srgbClr val="741B47"/>
              </a:solidFill>
              <a:latin typeface="Raleway Medium"/>
              <a:ea typeface="Raleway Medium"/>
              <a:cs typeface="Raleway Medium"/>
              <a:sym typeface="Raleway Medium"/>
            </a:endParaRPr>
          </a:p>
        </p:txBody>
      </p:sp>
      <p:grpSp>
        <p:nvGrpSpPr>
          <p:cNvPr id="7859" name="Google Shape;7859;p296"/>
          <p:cNvGrpSpPr/>
          <p:nvPr/>
        </p:nvGrpSpPr>
        <p:grpSpPr>
          <a:xfrm>
            <a:off x="308870" y="669851"/>
            <a:ext cx="8650362" cy="1173600"/>
            <a:chOff x="4070" y="0"/>
            <a:chExt cx="8650362" cy="1173600"/>
          </a:xfrm>
        </p:grpSpPr>
        <p:sp>
          <p:nvSpPr>
            <p:cNvPr id="7860" name="Google Shape;7860;p296"/>
            <p:cNvSpPr/>
            <p:nvPr/>
          </p:nvSpPr>
          <p:spPr>
            <a:xfrm>
              <a:off x="2537132" y="0"/>
              <a:ext cx="6117300" cy="11736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61" name="Google Shape;7861;p296"/>
            <p:cNvSpPr txBox="1"/>
            <p:nvPr/>
          </p:nvSpPr>
          <p:spPr>
            <a:xfrm>
              <a:off x="2537132" y="146683"/>
              <a:ext cx="5677200" cy="880200"/>
            </a:xfrm>
            <a:prstGeom prst="rect">
              <a:avLst/>
            </a:prstGeom>
            <a:noFill/>
            <a:ln>
              <a:noFill/>
            </a:ln>
          </p:spPr>
          <p:txBody>
            <a:bodyPr spcFirstLastPara="1" wrap="square" lIns="10150" tIns="10150" rIns="10150" bIns="10150" anchor="ctr" anchorCtr="0">
              <a:noAutofit/>
            </a:bodyPr>
            <a:lstStyle/>
            <a:p>
              <a:pPr marL="171450" marR="0" lvl="1" indent="-171450" algn="l" defTabSz="914400" rtl="0" eaLnBrk="1" fontAlgn="auto" latinLnBrk="0" hangingPunct="1">
                <a:lnSpc>
                  <a:spcPct val="9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dirty="0">
                  <a:ln>
                    <a:noFill/>
                  </a:ln>
                  <a:solidFill>
                    <a:srgbClr val="FFFFFF"/>
                  </a:solidFill>
                  <a:effectLst/>
                  <a:uLnTx/>
                  <a:uFillTx/>
                  <a:latin typeface="Arial"/>
                  <a:ea typeface="Arial"/>
                  <a:cs typeface="Arial"/>
                  <a:sym typeface="Arial"/>
                </a:rPr>
                <a:t>By default, the content of &lt;</a:t>
              </a:r>
              <a:r>
                <a:rPr kumimoji="0" lang="en-US" sz="1600" b="0" i="0" u="none" strike="noStrike" kern="0" cap="none" spc="0" normalizeH="0" baseline="0" noProof="0" dirty="0" err="1">
                  <a:ln>
                    <a:noFill/>
                  </a:ln>
                  <a:solidFill>
                    <a:srgbClr val="FFFFFF"/>
                  </a:solidFill>
                  <a:effectLst/>
                  <a:uLnTx/>
                  <a:uFillTx/>
                  <a:latin typeface="Arial"/>
                  <a:ea typeface="Arial"/>
                  <a:cs typeface="Arial"/>
                  <a:sym typeface="Arial"/>
                </a:rPr>
                <a:t>th</a:t>
              </a:r>
              <a:r>
                <a:rPr kumimoji="0" lang="en-US" sz="1600" b="0" i="0" u="none" strike="noStrike" kern="0" cap="none" spc="0" normalizeH="0" baseline="0" noProof="0" dirty="0">
                  <a:ln>
                    <a:noFill/>
                  </a:ln>
                  <a:solidFill>
                    <a:srgbClr val="FFFFFF"/>
                  </a:solidFill>
                  <a:effectLst/>
                  <a:uLnTx/>
                  <a:uFillTx/>
                  <a:latin typeface="Arial"/>
                  <a:ea typeface="Arial"/>
                  <a:cs typeface="Arial"/>
                  <a:sym typeface="Arial"/>
                </a:rPr>
                <a:t>&gt; elements are center-aligned and the content of &lt;td&gt;elements are left-aligned.</a:t>
              </a:r>
              <a:endParaRPr kumimoji="0" sz="16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7862" name="Google Shape;7862;p296"/>
            <p:cNvSpPr/>
            <p:nvPr/>
          </p:nvSpPr>
          <p:spPr>
            <a:xfrm>
              <a:off x="4070" y="179575"/>
              <a:ext cx="2533200" cy="7938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63" name="Google Shape;7863;p296"/>
            <p:cNvSpPr txBox="1"/>
            <p:nvPr/>
          </p:nvSpPr>
          <p:spPr>
            <a:xfrm>
              <a:off x="42821" y="218326"/>
              <a:ext cx="2455500" cy="716400"/>
            </a:xfrm>
            <a:prstGeom prst="rect">
              <a:avLst/>
            </a:prstGeom>
            <a:noFill/>
            <a:ln>
              <a:noFill/>
            </a:ln>
          </p:spPr>
          <p:txBody>
            <a:bodyPr spcFirstLastPara="1" wrap="square" lIns="76200" tIns="38100" rIns="76200" bIns="381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dirty="0">
                  <a:ln>
                    <a:noFill/>
                  </a:ln>
                  <a:solidFill>
                    <a:srgbClr val="FFFFFF"/>
                  </a:solidFill>
                  <a:effectLst/>
                  <a:uLnTx/>
                  <a:uFillTx/>
                  <a:latin typeface="Arial"/>
                  <a:ea typeface="Arial"/>
                  <a:cs typeface="Arial"/>
                  <a:sym typeface="Arial"/>
                </a:rPr>
                <a:t>Horizontal Alignment</a:t>
              </a:r>
              <a:endParaRPr kumimoji="0" sz="2000" b="0" i="0" u="none" strike="noStrike" kern="0" cap="none" spc="0" normalizeH="0" baseline="0" noProof="0" dirty="0">
                <a:ln>
                  <a:noFill/>
                </a:ln>
                <a:solidFill>
                  <a:srgbClr val="FFFFFF"/>
                </a:solidFill>
                <a:effectLst/>
                <a:uLnTx/>
                <a:uFillTx/>
                <a:latin typeface="Arial"/>
                <a:ea typeface="Arial"/>
                <a:cs typeface="Arial"/>
                <a:sym typeface="Arial"/>
              </a:endParaRPr>
            </a:p>
          </p:txBody>
        </p:sp>
      </p:grpSp>
      <p:pic>
        <p:nvPicPr>
          <p:cNvPr id="7864" name="Google Shape;7864;p296"/>
          <p:cNvPicPr preferRelativeResize="0"/>
          <p:nvPr/>
        </p:nvPicPr>
        <p:blipFill rotWithShape="1">
          <a:blip r:embed="rId3">
            <a:alphaModFix/>
          </a:blip>
          <a:srcRect/>
          <a:stretch/>
        </p:blipFill>
        <p:spPr>
          <a:xfrm>
            <a:off x="1194225" y="1815074"/>
            <a:ext cx="6755549" cy="2922350"/>
          </a:xfrm>
          <a:prstGeom prst="rect">
            <a:avLst/>
          </a:prstGeom>
          <a:noFill/>
          <a:ln w="9525"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15087579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7868"/>
        <p:cNvGrpSpPr/>
        <p:nvPr/>
      </p:nvGrpSpPr>
      <p:grpSpPr>
        <a:xfrm>
          <a:off x="0" y="0"/>
          <a:ext cx="0" cy="0"/>
          <a:chOff x="0" y="0"/>
          <a:chExt cx="0" cy="0"/>
        </a:xfrm>
      </p:grpSpPr>
      <p:sp>
        <p:nvSpPr>
          <p:cNvPr id="7869" name="Google Shape;7869;p297"/>
          <p:cNvSpPr txBox="1">
            <a:spLocks noGrp="1"/>
          </p:cNvSpPr>
          <p:nvPr>
            <p:ph type="ctrTitle"/>
          </p:nvPr>
        </p:nvSpPr>
        <p:spPr>
          <a:xfrm>
            <a:off x="1010730" y="2236441"/>
            <a:ext cx="5031000" cy="6789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Vertical Alignment</a:t>
            </a:r>
            <a:endParaRPr sz="4000">
              <a:solidFill>
                <a:srgbClr val="741B47"/>
              </a:solidFill>
              <a:latin typeface="Raleway Medium"/>
              <a:ea typeface="Raleway Medium"/>
              <a:cs typeface="Raleway Medium"/>
              <a:sym typeface="Raleway Medium"/>
            </a:endParaRPr>
          </a:p>
        </p:txBody>
      </p:sp>
      <p:sp>
        <p:nvSpPr>
          <p:cNvPr id="7870" name="Google Shape;7870;p29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3600" b="1" i="0" u="none" strike="noStrike" kern="0" cap="none" spc="0" normalizeH="0" baseline="0" noProof="0">
                <a:ln>
                  <a:noFill/>
                </a:ln>
                <a:solidFill>
                  <a:srgbClr val="FFFFFF"/>
                </a:solidFill>
                <a:effectLst/>
                <a:uLnTx/>
                <a:uFillTx/>
                <a:latin typeface="Barlow"/>
                <a:ea typeface="Barlow"/>
                <a:cs typeface="Barlow"/>
                <a:sym typeface="Barlow"/>
              </a:rPr>
              <a:t>5</a:t>
            </a:r>
            <a:endParaRPr kumimoji="0" sz="3600" b="1" i="0" u="none" strike="noStrike" kern="0" cap="none" spc="0" normalizeH="0" baseline="0" noProof="0">
              <a:ln>
                <a:noFill/>
              </a:ln>
              <a:solidFill>
                <a:srgbClr val="FFFFFF"/>
              </a:solidFill>
              <a:effectLst/>
              <a:uLnTx/>
              <a:uFillTx/>
              <a:latin typeface="Barlow"/>
              <a:ea typeface="Barlow"/>
              <a:cs typeface="Barlow"/>
              <a:sym typeface="Barlow"/>
            </a:endParaRPr>
          </a:p>
        </p:txBody>
      </p:sp>
      <p:grpSp>
        <p:nvGrpSpPr>
          <p:cNvPr id="7871" name="Google Shape;7871;p297"/>
          <p:cNvGrpSpPr/>
          <p:nvPr/>
        </p:nvGrpSpPr>
        <p:grpSpPr>
          <a:xfrm>
            <a:off x="5796744" y="1573487"/>
            <a:ext cx="2928488" cy="3139481"/>
            <a:chOff x="2183550" y="65875"/>
            <a:chExt cx="4483981" cy="4807045"/>
          </a:xfrm>
        </p:grpSpPr>
        <p:sp>
          <p:nvSpPr>
            <p:cNvPr id="7872" name="Google Shape;7872;p29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73" name="Google Shape;7873;p29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74" name="Google Shape;7874;p29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75" name="Google Shape;7875;p29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76" name="Google Shape;7876;p29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77" name="Google Shape;7877;p29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78" name="Google Shape;7878;p29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79" name="Google Shape;7879;p29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80" name="Google Shape;7880;p29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81" name="Google Shape;7881;p29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82" name="Google Shape;7882;p29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83" name="Google Shape;7883;p29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84" name="Google Shape;7884;p29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85" name="Google Shape;7885;p29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86" name="Google Shape;7886;p29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87" name="Google Shape;7887;p29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88" name="Google Shape;7888;p29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89" name="Google Shape;7889;p29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90" name="Google Shape;7890;p29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91" name="Google Shape;7891;p29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92" name="Google Shape;7892;p29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93" name="Google Shape;7893;p29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7894" name="Google Shape;7894;p297"/>
            <p:cNvGrpSpPr/>
            <p:nvPr/>
          </p:nvGrpSpPr>
          <p:grpSpPr>
            <a:xfrm>
              <a:off x="2428704" y="3970322"/>
              <a:ext cx="350131" cy="370523"/>
              <a:chOff x="4512354" y="4952197"/>
              <a:chExt cx="350131" cy="370523"/>
            </a:xfrm>
          </p:grpSpPr>
          <p:grpSp>
            <p:nvGrpSpPr>
              <p:cNvPr id="7895" name="Google Shape;7895;p297"/>
              <p:cNvGrpSpPr/>
              <p:nvPr/>
            </p:nvGrpSpPr>
            <p:grpSpPr>
              <a:xfrm>
                <a:off x="4512354" y="5116449"/>
                <a:ext cx="343196" cy="206271"/>
                <a:chOff x="4512354" y="5116449"/>
                <a:chExt cx="343196" cy="206271"/>
              </a:xfrm>
            </p:grpSpPr>
            <p:sp>
              <p:nvSpPr>
                <p:cNvPr id="7896" name="Google Shape;7896;p29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97" name="Google Shape;7897;p29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98" name="Google Shape;7898;p29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7899" name="Google Shape;7899;p297"/>
                <p:cNvGrpSpPr/>
                <p:nvPr/>
              </p:nvGrpSpPr>
              <p:grpSpPr>
                <a:xfrm>
                  <a:off x="4592868" y="5212556"/>
                  <a:ext cx="96807" cy="56007"/>
                  <a:chOff x="4592868" y="5212556"/>
                  <a:chExt cx="96807" cy="56007"/>
                </a:xfrm>
              </p:grpSpPr>
              <p:sp>
                <p:nvSpPr>
                  <p:cNvPr id="7900" name="Google Shape;7900;p29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01" name="Google Shape;7901;p29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7902" name="Google Shape;7902;p29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03" name="Google Shape;7903;p29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04" name="Google Shape;7904;p29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05" name="Google Shape;7905;p29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06" name="Google Shape;7906;p29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07" name="Google Shape;7907;p29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08" name="Google Shape;7908;p29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09" name="Google Shape;7909;p29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10" name="Google Shape;7910;p29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11" name="Google Shape;7911;p29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12" name="Google Shape;7912;p29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13" name="Google Shape;7913;p29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14" name="Google Shape;7914;p29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15" name="Google Shape;7915;p29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16" name="Google Shape;7916;p29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17" name="Google Shape;7917;p29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18" name="Google Shape;7918;p29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19" name="Google Shape;7919;p29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20" name="Google Shape;7920;p29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21" name="Google Shape;7921;p29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22" name="Google Shape;7922;p29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23" name="Google Shape;7923;p29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24" name="Google Shape;7924;p29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25" name="Google Shape;7925;p29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26" name="Google Shape;7926;p29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27" name="Google Shape;7927;p29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28" name="Google Shape;7928;p29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29" name="Google Shape;7929;p29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30" name="Google Shape;7930;p29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31" name="Google Shape;7931;p29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32" name="Google Shape;7932;p29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33" name="Google Shape;7933;p29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34" name="Google Shape;7934;p29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35" name="Google Shape;7935;p29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36" name="Google Shape;7936;p29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37" name="Google Shape;7937;p29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38" name="Google Shape;7938;p29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39" name="Google Shape;7939;p29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40" name="Google Shape;7940;p29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41" name="Google Shape;7941;p29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42" name="Google Shape;7942;p29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43" name="Google Shape;7943;p29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44" name="Google Shape;7944;p29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45" name="Google Shape;7945;p29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46" name="Google Shape;7946;p29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47" name="Google Shape;7947;p29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48" name="Google Shape;7948;p29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49" name="Google Shape;7949;p29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50" name="Google Shape;7950;p29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51" name="Google Shape;7951;p29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52" name="Google Shape;7952;p29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53" name="Google Shape;7953;p29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54" name="Google Shape;7954;p29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55" name="Google Shape;7955;p29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56" name="Google Shape;7956;p29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57" name="Google Shape;7957;p29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58" name="Google Shape;7958;p29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59" name="Google Shape;7959;p29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60" name="Google Shape;7960;p29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61" name="Google Shape;7961;p29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62" name="Google Shape;7962;p29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63" name="Google Shape;7963;p29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64" name="Google Shape;7964;p29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65" name="Google Shape;7965;p29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7966" name="Google Shape;7966;p297"/>
              <p:cNvGrpSpPr/>
              <p:nvPr/>
            </p:nvGrpSpPr>
            <p:grpSpPr>
              <a:xfrm>
                <a:off x="4655095" y="4952197"/>
                <a:ext cx="207390" cy="280361"/>
                <a:chOff x="4655095" y="4952197"/>
                <a:chExt cx="207390" cy="280361"/>
              </a:xfrm>
            </p:grpSpPr>
            <p:grpSp>
              <p:nvGrpSpPr>
                <p:cNvPr id="7967" name="Google Shape;7967;p297"/>
                <p:cNvGrpSpPr/>
                <p:nvPr/>
              </p:nvGrpSpPr>
              <p:grpSpPr>
                <a:xfrm>
                  <a:off x="4655095" y="4952197"/>
                  <a:ext cx="207390" cy="280361"/>
                  <a:chOff x="4655095" y="4952197"/>
                  <a:chExt cx="207390" cy="280361"/>
                </a:xfrm>
              </p:grpSpPr>
              <p:sp>
                <p:nvSpPr>
                  <p:cNvPr id="7968" name="Google Shape;7968;p29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69" name="Google Shape;7969;p29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70" name="Google Shape;7970;p29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71" name="Google Shape;7971;p29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72" name="Google Shape;7972;p29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7973" name="Google Shape;7973;p29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74" name="Google Shape;7974;p29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75" name="Google Shape;7975;p29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
          <p:nvSpPr>
            <p:cNvPr id="7976" name="Google Shape;7976;p29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77" name="Google Shape;7977;p29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78" name="Google Shape;7978;p29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79" name="Google Shape;7979;p29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80" name="Google Shape;7980;p29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81" name="Google Shape;7981;p29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82" name="Google Shape;7982;p29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83" name="Google Shape;7983;p29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84" name="Google Shape;7984;p29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85" name="Google Shape;7985;p29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86" name="Google Shape;7986;p29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87" name="Google Shape;7987;p29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88" name="Google Shape;7988;p29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89" name="Google Shape;7989;p29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90" name="Google Shape;7990;p29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91" name="Google Shape;7991;p29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92" name="Google Shape;7992;p29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93" name="Google Shape;7993;p29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94" name="Google Shape;7994;p29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95" name="Google Shape;7995;p29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96" name="Google Shape;7996;p29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97" name="Google Shape;7997;p29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98" name="Google Shape;7998;p29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99" name="Google Shape;7999;p29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00" name="Google Shape;8000;p29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01" name="Google Shape;8001;p29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02" name="Google Shape;8002;p29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03" name="Google Shape;8003;p29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04" name="Google Shape;8004;p29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8005" name="Google Shape;8005;p297"/>
            <p:cNvGrpSpPr/>
            <p:nvPr/>
          </p:nvGrpSpPr>
          <p:grpSpPr>
            <a:xfrm>
              <a:off x="6161826" y="4215479"/>
              <a:ext cx="350681" cy="265782"/>
              <a:chOff x="6621095" y="1452181"/>
              <a:chExt cx="330893" cy="250785"/>
            </a:xfrm>
          </p:grpSpPr>
          <p:sp>
            <p:nvSpPr>
              <p:cNvPr id="8006" name="Google Shape;8006;p29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07" name="Google Shape;8007;p29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08" name="Google Shape;8008;p29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09" name="Google Shape;8009;p29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10" name="Google Shape;8010;p29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Tree>
    <p:extLst>
      <p:ext uri="{BB962C8B-B14F-4D97-AF65-F5344CB8AC3E}">
        <p14:creationId xmlns:p14="http://schemas.microsoft.com/office/powerpoint/2010/main" val="35374666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8014"/>
        <p:cNvGrpSpPr/>
        <p:nvPr/>
      </p:nvGrpSpPr>
      <p:grpSpPr>
        <a:xfrm>
          <a:off x="0" y="0"/>
          <a:ext cx="0" cy="0"/>
          <a:chOff x="0" y="0"/>
          <a:chExt cx="0" cy="0"/>
        </a:xfrm>
      </p:grpSpPr>
      <p:sp>
        <p:nvSpPr>
          <p:cNvPr id="8015" name="Google Shape;8015;p29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154</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8016" name="Google Shape;8016;p298"/>
          <p:cNvSpPr txBox="1">
            <a:spLocks noGrp="1"/>
          </p:cNvSpPr>
          <p:nvPr>
            <p:ph type="title"/>
          </p:nvPr>
        </p:nvSpPr>
        <p:spPr>
          <a:xfrm>
            <a:off x="431800" y="173800"/>
            <a:ext cx="635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Vertical Alignment</a:t>
            </a:r>
            <a:endParaRPr sz="4000">
              <a:solidFill>
                <a:srgbClr val="741B47"/>
              </a:solidFill>
              <a:latin typeface="Raleway Medium"/>
              <a:ea typeface="Raleway Medium"/>
              <a:cs typeface="Raleway Medium"/>
              <a:sym typeface="Raleway Medium"/>
            </a:endParaRPr>
          </a:p>
        </p:txBody>
      </p:sp>
      <p:grpSp>
        <p:nvGrpSpPr>
          <p:cNvPr id="8017" name="Google Shape;8017;p298"/>
          <p:cNvGrpSpPr/>
          <p:nvPr/>
        </p:nvGrpSpPr>
        <p:grpSpPr>
          <a:xfrm>
            <a:off x="308870" y="669851"/>
            <a:ext cx="8650362" cy="1173600"/>
            <a:chOff x="4070" y="0"/>
            <a:chExt cx="8650362" cy="1173600"/>
          </a:xfrm>
        </p:grpSpPr>
        <p:sp>
          <p:nvSpPr>
            <p:cNvPr id="8018" name="Google Shape;8018;p298"/>
            <p:cNvSpPr/>
            <p:nvPr/>
          </p:nvSpPr>
          <p:spPr>
            <a:xfrm>
              <a:off x="2537132" y="0"/>
              <a:ext cx="6117300" cy="11736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19" name="Google Shape;8019;p298"/>
            <p:cNvSpPr txBox="1"/>
            <p:nvPr/>
          </p:nvSpPr>
          <p:spPr>
            <a:xfrm>
              <a:off x="2537132" y="146683"/>
              <a:ext cx="5677200" cy="880200"/>
            </a:xfrm>
            <a:prstGeom prst="rect">
              <a:avLst/>
            </a:prstGeom>
            <a:noFill/>
            <a:ln>
              <a:noFill/>
            </a:ln>
          </p:spPr>
          <p:txBody>
            <a:bodyPr spcFirstLastPara="1" wrap="square" lIns="10150" tIns="10150" rIns="10150" bIns="10150" anchor="ctr" anchorCtr="0">
              <a:noAutofit/>
            </a:bodyPr>
            <a:lstStyle/>
            <a:p>
              <a:pPr marL="171450" marR="0" lvl="1" indent="-171450" algn="l" defTabSz="914400" rtl="0" eaLnBrk="1" fontAlgn="auto" latinLnBrk="0" hangingPunct="1">
                <a:lnSpc>
                  <a:spcPct val="9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dirty="0">
                  <a:ln>
                    <a:noFill/>
                  </a:ln>
                  <a:solidFill>
                    <a:srgbClr val="FFFFFF"/>
                  </a:solidFill>
                  <a:effectLst/>
                  <a:uLnTx/>
                  <a:uFillTx/>
                  <a:latin typeface="Arial"/>
                  <a:ea typeface="Arial"/>
                  <a:cs typeface="Arial"/>
                  <a:sym typeface="Arial"/>
                </a:rPr>
                <a:t>By default, the vertical alignment of the content in a table is middle (for both &lt;</a:t>
              </a:r>
              <a:r>
                <a:rPr kumimoji="0" lang="en-US" sz="1600" b="0" i="0" u="none" strike="noStrike" kern="0" cap="none" spc="0" normalizeH="0" baseline="0" noProof="0" dirty="0" err="1">
                  <a:ln>
                    <a:noFill/>
                  </a:ln>
                  <a:solidFill>
                    <a:srgbClr val="FFFFFF"/>
                  </a:solidFill>
                  <a:effectLst/>
                  <a:uLnTx/>
                  <a:uFillTx/>
                  <a:latin typeface="Arial"/>
                  <a:ea typeface="Arial"/>
                  <a:cs typeface="Arial"/>
                  <a:sym typeface="Arial"/>
                </a:rPr>
                <a:t>th</a:t>
              </a:r>
              <a:r>
                <a:rPr kumimoji="0" lang="en-US" sz="1600" b="0" i="0" u="none" strike="noStrike" kern="0" cap="none" spc="0" normalizeH="0" baseline="0" noProof="0" dirty="0">
                  <a:ln>
                    <a:noFill/>
                  </a:ln>
                  <a:solidFill>
                    <a:srgbClr val="FFFFFF"/>
                  </a:solidFill>
                  <a:effectLst/>
                  <a:uLnTx/>
                  <a:uFillTx/>
                  <a:latin typeface="Arial"/>
                  <a:ea typeface="Arial"/>
                  <a:cs typeface="Arial"/>
                  <a:sym typeface="Arial"/>
                </a:rPr>
                <a:t>&gt; and &lt;td&gt;elements).</a:t>
              </a:r>
              <a:endParaRPr kumimoji="0" sz="16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8020" name="Google Shape;8020;p298"/>
            <p:cNvSpPr/>
            <p:nvPr/>
          </p:nvSpPr>
          <p:spPr>
            <a:xfrm>
              <a:off x="4070" y="179575"/>
              <a:ext cx="2533200" cy="7938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21" name="Google Shape;8021;p298"/>
            <p:cNvSpPr txBox="1"/>
            <p:nvPr/>
          </p:nvSpPr>
          <p:spPr>
            <a:xfrm>
              <a:off x="42821" y="218326"/>
              <a:ext cx="2455500" cy="716400"/>
            </a:xfrm>
            <a:prstGeom prst="rect">
              <a:avLst/>
            </a:prstGeom>
            <a:noFill/>
            <a:ln>
              <a:noFill/>
            </a:ln>
          </p:spPr>
          <p:txBody>
            <a:bodyPr spcFirstLastPara="1" wrap="square" lIns="76200" tIns="38100" rIns="76200" bIns="381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dirty="0">
                  <a:ln>
                    <a:noFill/>
                  </a:ln>
                  <a:solidFill>
                    <a:srgbClr val="FFFFFF"/>
                  </a:solidFill>
                  <a:effectLst/>
                  <a:uLnTx/>
                  <a:uFillTx/>
                  <a:latin typeface="Arial"/>
                  <a:ea typeface="Arial"/>
                  <a:cs typeface="Arial"/>
                  <a:sym typeface="Arial"/>
                </a:rPr>
                <a:t>Vertical Alignment</a:t>
              </a:r>
              <a:endParaRPr kumimoji="0" sz="2000" b="0" i="0" u="none" strike="noStrike" kern="0" cap="none" spc="0" normalizeH="0" baseline="0" noProof="0" dirty="0">
                <a:ln>
                  <a:noFill/>
                </a:ln>
                <a:solidFill>
                  <a:srgbClr val="FFFFFF"/>
                </a:solidFill>
                <a:effectLst/>
                <a:uLnTx/>
                <a:uFillTx/>
                <a:latin typeface="Arial"/>
                <a:ea typeface="Arial"/>
                <a:cs typeface="Arial"/>
                <a:sym typeface="Arial"/>
              </a:endParaRPr>
            </a:p>
          </p:txBody>
        </p:sp>
      </p:grpSp>
      <p:pic>
        <p:nvPicPr>
          <p:cNvPr id="8022" name="Google Shape;8022;p298"/>
          <p:cNvPicPr preferRelativeResize="0"/>
          <p:nvPr/>
        </p:nvPicPr>
        <p:blipFill rotWithShape="1">
          <a:blip r:embed="rId3">
            <a:alphaModFix/>
          </a:blip>
          <a:srcRect/>
          <a:stretch/>
        </p:blipFill>
        <p:spPr>
          <a:xfrm>
            <a:off x="1466843" y="1771958"/>
            <a:ext cx="6210314" cy="3197742"/>
          </a:xfrm>
          <a:prstGeom prst="rect">
            <a:avLst/>
          </a:prstGeom>
          <a:noFill/>
          <a:ln w="9525"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26814740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8026"/>
        <p:cNvGrpSpPr/>
        <p:nvPr/>
      </p:nvGrpSpPr>
      <p:grpSpPr>
        <a:xfrm>
          <a:off x="0" y="0"/>
          <a:ext cx="0" cy="0"/>
          <a:chOff x="0" y="0"/>
          <a:chExt cx="0" cy="0"/>
        </a:xfrm>
      </p:grpSpPr>
      <p:sp>
        <p:nvSpPr>
          <p:cNvPr id="8027" name="Google Shape;8027;p299"/>
          <p:cNvSpPr txBox="1">
            <a:spLocks noGrp="1"/>
          </p:cNvSpPr>
          <p:nvPr>
            <p:ph type="ctrTitle"/>
          </p:nvPr>
        </p:nvSpPr>
        <p:spPr>
          <a:xfrm>
            <a:off x="1010730" y="2102553"/>
            <a:ext cx="50601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Table Padding</a:t>
            </a:r>
            <a:endParaRPr sz="4000">
              <a:solidFill>
                <a:srgbClr val="741B47"/>
              </a:solidFill>
              <a:latin typeface="Raleway Medium"/>
              <a:ea typeface="Raleway Medium"/>
              <a:cs typeface="Raleway Medium"/>
              <a:sym typeface="Raleway Medium"/>
            </a:endParaRPr>
          </a:p>
        </p:txBody>
      </p:sp>
      <p:sp>
        <p:nvSpPr>
          <p:cNvPr id="8028" name="Google Shape;8028;p299"/>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3600" b="1" i="0" u="none" strike="noStrike" kern="0" cap="none" spc="0" normalizeH="0" baseline="0" noProof="0">
                <a:ln>
                  <a:noFill/>
                </a:ln>
                <a:solidFill>
                  <a:srgbClr val="FFFFFF"/>
                </a:solidFill>
                <a:effectLst/>
                <a:uLnTx/>
                <a:uFillTx/>
                <a:latin typeface="Barlow"/>
                <a:ea typeface="Barlow"/>
                <a:cs typeface="Barlow"/>
                <a:sym typeface="Barlow"/>
              </a:rPr>
              <a:t>6</a:t>
            </a:r>
            <a:endParaRPr kumimoji="0" sz="3600" b="1" i="0" u="none" strike="noStrike" kern="0" cap="none" spc="0" normalizeH="0" baseline="0" noProof="0">
              <a:ln>
                <a:noFill/>
              </a:ln>
              <a:solidFill>
                <a:srgbClr val="FFFFFF"/>
              </a:solidFill>
              <a:effectLst/>
              <a:uLnTx/>
              <a:uFillTx/>
              <a:latin typeface="Barlow"/>
              <a:ea typeface="Barlow"/>
              <a:cs typeface="Barlow"/>
              <a:sym typeface="Barlow"/>
            </a:endParaRPr>
          </a:p>
        </p:txBody>
      </p:sp>
      <p:grpSp>
        <p:nvGrpSpPr>
          <p:cNvPr id="8029" name="Google Shape;8029;p299"/>
          <p:cNvGrpSpPr/>
          <p:nvPr/>
        </p:nvGrpSpPr>
        <p:grpSpPr>
          <a:xfrm>
            <a:off x="5796744" y="1573487"/>
            <a:ext cx="2928488" cy="3139481"/>
            <a:chOff x="2183550" y="65875"/>
            <a:chExt cx="4483981" cy="4807045"/>
          </a:xfrm>
        </p:grpSpPr>
        <p:sp>
          <p:nvSpPr>
            <p:cNvPr id="8030" name="Google Shape;8030;p299"/>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31" name="Google Shape;8031;p299"/>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32" name="Google Shape;8032;p299"/>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33" name="Google Shape;8033;p299"/>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34" name="Google Shape;8034;p299"/>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35" name="Google Shape;8035;p299"/>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36" name="Google Shape;8036;p299"/>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37" name="Google Shape;8037;p299"/>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38" name="Google Shape;8038;p299"/>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39" name="Google Shape;8039;p299"/>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40" name="Google Shape;8040;p299"/>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41" name="Google Shape;8041;p299"/>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42" name="Google Shape;8042;p299"/>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43" name="Google Shape;8043;p299"/>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44" name="Google Shape;8044;p299"/>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45" name="Google Shape;8045;p299"/>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46" name="Google Shape;8046;p299"/>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47" name="Google Shape;8047;p299"/>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48" name="Google Shape;8048;p299"/>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49" name="Google Shape;8049;p299"/>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50" name="Google Shape;8050;p299"/>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51" name="Google Shape;8051;p299"/>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8052" name="Google Shape;8052;p299"/>
            <p:cNvGrpSpPr/>
            <p:nvPr/>
          </p:nvGrpSpPr>
          <p:grpSpPr>
            <a:xfrm>
              <a:off x="2428704" y="3970322"/>
              <a:ext cx="350131" cy="370523"/>
              <a:chOff x="4512354" y="4952197"/>
              <a:chExt cx="350131" cy="370523"/>
            </a:xfrm>
          </p:grpSpPr>
          <p:grpSp>
            <p:nvGrpSpPr>
              <p:cNvPr id="8053" name="Google Shape;8053;p299"/>
              <p:cNvGrpSpPr/>
              <p:nvPr/>
            </p:nvGrpSpPr>
            <p:grpSpPr>
              <a:xfrm>
                <a:off x="4512354" y="5116449"/>
                <a:ext cx="343196" cy="206271"/>
                <a:chOff x="4512354" y="5116449"/>
                <a:chExt cx="343196" cy="206271"/>
              </a:xfrm>
            </p:grpSpPr>
            <p:sp>
              <p:nvSpPr>
                <p:cNvPr id="8054" name="Google Shape;8054;p299"/>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55" name="Google Shape;8055;p299"/>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56" name="Google Shape;8056;p299"/>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8057" name="Google Shape;8057;p299"/>
                <p:cNvGrpSpPr/>
                <p:nvPr/>
              </p:nvGrpSpPr>
              <p:grpSpPr>
                <a:xfrm>
                  <a:off x="4592868" y="5212556"/>
                  <a:ext cx="96807" cy="56007"/>
                  <a:chOff x="4592868" y="5212556"/>
                  <a:chExt cx="96807" cy="56007"/>
                </a:xfrm>
              </p:grpSpPr>
              <p:sp>
                <p:nvSpPr>
                  <p:cNvPr id="8058" name="Google Shape;8058;p299"/>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59" name="Google Shape;8059;p299"/>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8060" name="Google Shape;8060;p299"/>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61" name="Google Shape;8061;p299"/>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62" name="Google Shape;8062;p299"/>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63" name="Google Shape;8063;p299"/>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64" name="Google Shape;8064;p299"/>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65" name="Google Shape;8065;p299"/>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66" name="Google Shape;8066;p299"/>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67" name="Google Shape;8067;p299"/>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68" name="Google Shape;8068;p299"/>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69" name="Google Shape;8069;p299"/>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70" name="Google Shape;8070;p299"/>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71" name="Google Shape;8071;p299"/>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72" name="Google Shape;8072;p299"/>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73" name="Google Shape;8073;p299"/>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74" name="Google Shape;8074;p299"/>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75" name="Google Shape;8075;p299"/>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76" name="Google Shape;8076;p299"/>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77" name="Google Shape;8077;p299"/>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78" name="Google Shape;8078;p299"/>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79" name="Google Shape;8079;p299"/>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80" name="Google Shape;8080;p299"/>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81" name="Google Shape;8081;p299"/>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82" name="Google Shape;8082;p299"/>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83" name="Google Shape;8083;p299"/>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84" name="Google Shape;8084;p299"/>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85" name="Google Shape;8085;p299"/>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86" name="Google Shape;8086;p299"/>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87" name="Google Shape;8087;p299"/>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88" name="Google Shape;8088;p299"/>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89" name="Google Shape;8089;p299"/>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90" name="Google Shape;8090;p299"/>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91" name="Google Shape;8091;p299"/>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92" name="Google Shape;8092;p299"/>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93" name="Google Shape;8093;p299"/>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94" name="Google Shape;8094;p299"/>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95" name="Google Shape;8095;p299"/>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96" name="Google Shape;8096;p299"/>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97" name="Google Shape;8097;p299"/>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98" name="Google Shape;8098;p299"/>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99" name="Google Shape;8099;p299"/>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00" name="Google Shape;8100;p299"/>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01" name="Google Shape;8101;p299"/>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02" name="Google Shape;8102;p299"/>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03" name="Google Shape;8103;p299"/>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04" name="Google Shape;8104;p299"/>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05" name="Google Shape;8105;p299"/>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06" name="Google Shape;8106;p299"/>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07" name="Google Shape;8107;p299"/>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08" name="Google Shape;8108;p299"/>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09" name="Google Shape;8109;p299"/>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10" name="Google Shape;8110;p299"/>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11" name="Google Shape;8111;p299"/>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12" name="Google Shape;8112;p299"/>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13" name="Google Shape;8113;p299"/>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14" name="Google Shape;8114;p299"/>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15" name="Google Shape;8115;p299"/>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16" name="Google Shape;8116;p299"/>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17" name="Google Shape;8117;p299"/>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18" name="Google Shape;8118;p299"/>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19" name="Google Shape;8119;p299"/>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20" name="Google Shape;8120;p299"/>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21" name="Google Shape;8121;p299"/>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22" name="Google Shape;8122;p299"/>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23" name="Google Shape;8123;p299"/>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8124" name="Google Shape;8124;p299"/>
              <p:cNvGrpSpPr/>
              <p:nvPr/>
            </p:nvGrpSpPr>
            <p:grpSpPr>
              <a:xfrm>
                <a:off x="4655095" y="4952197"/>
                <a:ext cx="207390" cy="280361"/>
                <a:chOff x="4655095" y="4952197"/>
                <a:chExt cx="207390" cy="280361"/>
              </a:xfrm>
            </p:grpSpPr>
            <p:grpSp>
              <p:nvGrpSpPr>
                <p:cNvPr id="8125" name="Google Shape;8125;p299"/>
                <p:cNvGrpSpPr/>
                <p:nvPr/>
              </p:nvGrpSpPr>
              <p:grpSpPr>
                <a:xfrm>
                  <a:off x="4655095" y="4952197"/>
                  <a:ext cx="207390" cy="280361"/>
                  <a:chOff x="4655095" y="4952197"/>
                  <a:chExt cx="207390" cy="280361"/>
                </a:xfrm>
              </p:grpSpPr>
              <p:sp>
                <p:nvSpPr>
                  <p:cNvPr id="8126" name="Google Shape;8126;p299"/>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27" name="Google Shape;8127;p299"/>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28" name="Google Shape;8128;p299"/>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29" name="Google Shape;8129;p299"/>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30" name="Google Shape;8130;p299"/>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8131" name="Google Shape;8131;p299"/>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32" name="Google Shape;8132;p299"/>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33" name="Google Shape;8133;p299"/>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
          <p:nvSpPr>
            <p:cNvPr id="8134" name="Google Shape;8134;p299"/>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35" name="Google Shape;8135;p299"/>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36" name="Google Shape;8136;p299"/>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37" name="Google Shape;8137;p299"/>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38" name="Google Shape;8138;p299"/>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39" name="Google Shape;8139;p299"/>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40" name="Google Shape;8140;p299"/>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41" name="Google Shape;8141;p299"/>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42" name="Google Shape;8142;p299"/>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43" name="Google Shape;8143;p299"/>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44" name="Google Shape;8144;p299"/>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45" name="Google Shape;8145;p299"/>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46" name="Google Shape;8146;p299"/>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47" name="Google Shape;8147;p299"/>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48" name="Google Shape;8148;p299"/>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49" name="Google Shape;8149;p299"/>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50" name="Google Shape;8150;p299"/>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51" name="Google Shape;8151;p299"/>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52" name="Google Shape;8152;p299"/>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53" name="Google Shape;8153;p299"/>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54" name="Google Shape;8154;p299"/>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55" name="Google Shape;8155;p299"/>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56" name="Google Shape;8156;p299"/>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57" name="Google Shape;8157;p299"/>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58" name="Google Shape;8158;p299"/>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59" name="Google Shape;8159;p299"/>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60" name="Google Shape;8160;p299"/>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61" name="Google Shape;8161;p299"/>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62" name="Google Shape;8162;p299"/>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8163" name="Google Shape;8163;p299"/>
            <p:cNvGrpSpPr/>
            <p:nvPr/>
          </p:nvGrpSpPr>
          <p:grpSpPr>
            <a:xfrm>
              <a:off x="6161826" y="4215479"/>
              <a:ext cx="350681" cy="265782"/>
              <a:chOff x="6621095" y="1452181"/>
              <a:chExt cx="330893" cy="250785"/>
            </a:xfrm>
          </p:grpSpPr>
          <p:sp>
            <p:nvSpPr>
              <p:cNvPr id="8164" name="Google Shape;8164;p299"/>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65" name="Google Shape;8165;p299"/>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66" name="Google Shape;8166;p299"/>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67" name="Google Shape;8167;p299"/>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68" name="Google Shape;8168;p299"/>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Tree>
    <p:extLst>
      <p:ext uri="{BB962C8B-B14F-4D97-AF65-F5344CB8AC3E}">
        <p14:creationId xmlns:p14="http://schemas.microsoft.com/office/powerpoint/2010/main" val="190630741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8172"/>
        <p:cNvGrpSpPr/>
        <p:nvPr/>
      </p:nvGrpSpPr>
      <p:grpSpPr>
        <a:xfrm>
          <a:off x="0" y="0"/>
          <a:ext cx="0" cy="0"/>
          <a:chOff x="0" y="0"/>
          <a:chExt cx="0" cy="0"/>
        </a:xfrm>
      </p:grpSpPr>
      <p:sp>
        <p:nvSpPr>
          <p:cNvPr id="8173" name="Google Shape;8173;p30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156</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8174" name="Google Shape;8174;p300"/>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Table Padding</a:t>
            </a:r>
            <a:endParaRPr sz="4000">
              <a:solidFill>
                <a:srgbClr val="741B47"/>
              </a:solidFill>
              <a:latin typeface="Raleway Medium"/>
              <a:ea typeface="Raleway Medium"/>
              <a:cs typeface="Raleway Medium"/>
              <a:sym typeface="Raleway Medium"/>
            </a:endParaRPr>
          </a:p>
        </p:txBody>
      </p:sp>
      <p:grpSp>
        <p:nvGrpSpPr>
          <p:cNvPr id="8175" name="Google Shape;8175;p300"/>
          <p:cNvGrpSpPr/>
          <p:nvPr/>
        </p:nvGrpSpPr>
        <p:grpSpPr>
          <a:xfrm>
            <a:off x="308870" y="669851"/>
            <a:ext cx="8650362" cy="1173600"/>
            <a:chOff x="4070" y="0"/>
            <a:chExt cx="8650362" cy="1173600"/>
          </a:xfrm>
        </p:grpSpPr>
        <p:sp>
          <p:nvSpPr>
            <p:cNvPr id="8176" name="Google Shape;8176;p300"/>
            <p:cNvSpPr/>
            <p:nvPr/>
          </p:nvSpPr>
          <p:spPr>
            <a:xfrm>
              <a:off x="2537132" y="0"/>
              <a:ext cx="6117300" cy="11736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77" name="Google Shape;8177;p300"/>
            <p:cNvSpPr txBox="1"/>
            <p:nvPr/>
          </p:nvSpPr>
          <p:spPr>
            <a:xfrm>
              <a:off x="2537132" y="146683"/>
              <a:ext cx="5677200" cy="880200"/>
            </a:xfrm>
            <a:prstGeom prst="rect">
              <a:avLst/>
            </a:prstGeom>
            <a:noFill/>
            <a:ln>
              <a:noFill/>
            </a:ln>
          </p:spPr>
          <p:txBody>
            <a:bodyPr spcFirstLastPara="1" wrap="square" lIns="10150" tIns="10150" rIns="10150" bIns="10150" anchor="ctr" anchorCtr="0">
              <a:noAutofit/>
            </a:bodyPr>
            <a:lstStyle/>
            <a:p>
              <a:pPr marL="171450" marR="0" lvl="1" indent="-171450" algn="l" defTabSz="914400" rtl="0" eaLnBrk="1" fontAlgn="auto" latinLnBrk="0" hangingPunct="1">
                <a:lnSpc>
                  <a:spcPct val="9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dirty="0">
                  <a:ln>
                    <a:noFill/>
                  </a:ln>
                  <a:solidFill>
                    <a:srgbClr val="FFFFFF"/>
                  </a:solidFill>
                  <a:effectLst/>
                  <a:uLnTx/>
                  <a:uFillTx/>
                  <a:latin typeface="Arial"/>
                  <a:ea typeface="Arial"/>
                  <a:cs typeface="Arial"/>
                  <a:sym typeface="Arial"/>
                </a:rPr>
                <a:t>To control the space between the border and the content in a table, use the padding property on &lt;td&gt; and &lt;</a:t>
              </a:r>
              <a:r>
                <a:rPr kumimoji="0" lang="en-US" sz="1600" b="0" i="0" u="none" strike="noStrike" kern="0" cap="none" spc="0" normalizeH="0" baseline="0" noProof="0" dirty="0" err="1">
                  <a:ln>
                    <a:noFill/>
                  </a:ln>
                  <a:solidFill>
                    <a:srgbClr val="FFFFFF"/>
                  </a:solidFill>
                  <a:effectLst/>
                  <a:uLnTx/>
                  <a:uFillTx/>
                  <a:latin typeface="Arial"/>
                  <a:ea typeface="Arial"/>
                  <a:cs typeface="Arial"/>
                  <a:sym typeface="Arial"/>
                </a:rPr>
                <a:t>th</a:t>
              </a:r>
              <a:r>
                <a:rPr kumimoji="0" lang="en-US" sz="1600" b="0" i="0" u="none" strike="noStrike" kern="0" cap="none" spc="0" normalizeH="0" baseline="0" noProof="0" dirty="0">
                  <a:ln>
                    <a:noFill/>
                  </a:ln>
                  <a:solidFill>
                    <a:srgbClr val="FFFFFF"/>
                  </a:solidFill>
                  <a:effectLst/>
                  <a:uLnTx/>
                  <a:uFillTx/>
                  <a:latin typeface="Arial"/>
                  <a:ea typeface="Arial"/>
                  <a:cs typeface="Arial"/>
                  <a:sym typeface="Arial"/>
                </a:rPr>
                <a:t>&gt; elements.</a:t>
              </a:r>
              <a:endParaRPr kumimoji="0" sz="16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8178" name="Google Shape;8178;p300"/>
            <p:cNvSpPr/>
            <p:nvPr/>
          </p:nvSpPr>
          <p:spPr>
            <a:xfrm>
              <a:off x="4070" y="179575"/>
              <a:ext cx="2533200" cy="7938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79" name="Google Shape;8179;p300"/>
            <p:cNvSpPr txBox="1"/>
            <p:nvPr/>
          </p:nvSpPr>
          <p:spPr>
            <a:xfrm>
              <a:off x="42821" y="218326"/>
              <a:ext cx="2455500" cy="716400"/>
            </a:xfrm>
            <a:prstGeom prst="rect">
              <a:avLst/>
            </a:prstGeom>
            <a:noFill/>
            <a:ln>
              <a:noFill/>
            </a:ln>
          </p:spPr>
          <p:txBody>
            <a:bodyPr spcFirstLastPara="1" wrap="square" lIns="76200" tIns="38100" rIns="76200" bIns="381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dirty="0">
                  <a:ln>
                    <a:noFill/>
                  </a:ln>
                  <a:solidFill>
                    <a:srgbClr val="FFFFFF"/>
                  </a:solidFill>
                  <a:effectLst/>
                  <a:uLnTx/>
                  <a:uFillTx/>
                  <a:latin typeface="Arial"/>
                  <a:ea typeface="Arial"/>
                  <a:cs typeface="Arial"/>
                  <a:sym typeface="Arial"/>
                </a:rPr>
                <a:t>Table Padding</a:t>
              </a:r>
              <a:endParaRPr kumimoji="0" sz="2000" b="0" i="0" u="none" strike="noStrike" kern="0" cap="none" spc="0" normalizeH="0" baseline="0" noProof="0" dirty="0">
                <a:ln>
                  <a:noFill/>
                </a:ln>
                <a:solidFill>
                  <a:srgbClr val="FFFFFF"/>
                </a:solidFill>
                <a:effectLst/>
                <a:uLnTx/>
                <a:uFillTx/>
                <a:latin typeface="Arial"/>
                <a:ea typeface="Arial"/>
                <a:cs typeface="Arial"/>
                <a:sym typeface="Arial"/>
              </a:endParaRPr>
            </a:p>
          </p:txBody>
        </p:sp>
      </p:grpSp>
      <p:pic>
        <p:nvPicPr>
          <p:cNvPr id="8180" name="Google Shape;8180;p300"/>
          <p:cNvPicPr preferRelativeResize="0"/>
          <p:nvPr/>
        </p:nvPicPr>
        <p:blipFill rotWithShape="1">
          <a:blip r:embed="rId3">
            <a:alphaModFix/>
          </a:blip>
          <a:srcRect/>
          <a:stretch/>
        </p:blipFill>
        <p:spPr>
          <a:xfrm>
            <a:off x="1323103" y="1810087"/>
            <a:ext cx="6497793" cy="3268491"/>
          </a:xfrm>
          <a:prstGeom prst="rect">
            <a:avLst/>
          </a:prstGeom>
          <a:noFill/>
          <a:ln w="9525"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290486347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8184"/>
        <p:cNvGrpSpPr/>
        <p:nvPr/>
      </p:nvGrpSpPr>
      <p:grpSpPr>
        <a:xfrm>
          <a:off x="0" y="0"/>
          <a:ext cx="0" cy="0"/>
          <a:chOff x="0" y="0"/>
          <a:chExt cx="0" cy="0"/>
        </a:xfrm>
      </p:grpSpPr>
      <p:sp>
        <p:nvSpPr>
          <p:cNvPr id="8185" name="Google Shape;8185;p301"/>
          <p:cNvSpPr txBox="1">
            <a:spLocks noGrp="1"/>
          </p:cNvSpPr>
          <p:nvPr>
            <p:ph type="ctrTitle"/>
          </p:nvPr>
        </p:nvSpPr>
        <p:spPr>
          <a:xfrm>
            <a:off x="1010730" y="2102553"/>
            <a:ext cx="50601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Hoverable Table</a:t>
            </a:r>
            <a:endParaRPr sz="4000">
              <a:solidFill>
                <a:srgbClr val="741B47"/>
              </a:solidFill>
              <a:latin typeface="Raleway Medium"/>
              <a:ea typeface="Raleway Medium"/>
              <a:cs typeface="Raleway Medium"/>
              <a:sym typeface="Raleway Medium"/>
            </a:endParaRPr>
          </a:p>
        </p:txBody>
      </p:sp>
      <p:sp>
        <p:nvSpPr>
          <p:cNvPr id="8186" name="Google Shape;8186;p301"/>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3600" b="1" i="0" u="none" strike="noStrike" kern="0" cap="none" spc="0" normalizeH="0" baseline="0" noProof="0">
                <a:ln>
                  <a:noFill/>
                </a:ln>
                <a:solidFill>
                  <a:srgbClr val="FFFFFF"/>
                </a:solidFill>
                <a:effectLst/>
                <a:uLnTx/>
                <a:uFillTx/>
                <a:latin typeface="Barlow"/>
                <a:ea typeface="Barlow"/>
                <a:cs typeface="Barlow"/>
                <a:sym typeface="Barlow"/>
              </a:rPr>
              <a:t>7</a:t>
            </a:r>
            <a:endParaRPr kumimoji="0" sz="3600" b="1" i="0" u="none" strike="noStrike" kern="0" cap="none" spc="0" normalizeH="0" baseline="0" noProof="0">
              <a:ln>
                <a:noFill/>
              </a:ln>
              <a:solidFill>
                <a:srgbClr val="FFFFFF"/>
              </a:solidFill>
              <a:effectLst/>
              <a:uLnTx/>
              <a:uFillTx/>
              <a:latin typeface="Barlow"/>
              <a:ea typeface="Barlow"/>
              <a:cs typeface="Barlow"/>
              <a:sym typeface="Barlow"/>
            </a:endParaRPr>
          </a:p>
        </p:txBody>
      </p:sp>
      <p:grpSp>
        <p:nvGrpSpPr>
          <p:cNvPr id="8187" name="Google Shape;8187;p301"/>
          <p:cNvGrpSpPr/>
          <p:nvPr/>
        </p:nvGrpSpPr>
        <p:grpSpPr>
          <a:xfrm>
            <a:off x="5796744" y="1573487"/>
            <a:ext cx="2928488" cy="3139481"/>
            <a:chOff x="2183550" y="65875"/>
            <a:chExt cx="4483981" cy="4807045"/>
          </a:xfrm>
        </p:grpSpPr>
        <p:sp>
          <p:nvSpPr>
            <p:cNvPr id="8188" name="Google Shape;8188;p301"/>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89" name="Google Shape;8189;p301"/>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90" name="Google Shape;8190;p301"/>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91" name="Google Shape;8191;p301"/>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92" name="Google Shape;8192;p301"/>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93" name="Google Shape;8193;p301"/>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94" name="Google Shape;8194;p301"/>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95" name="Google Shape;8195;p301"/>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96" name="Google Shape;8196;p301"/>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97" name="Google Shape;8197;p301"/>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98" name="Google Shape;8198;p301"/>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99" name="Google Shape;8199;p301"/>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00" name="Google Shape;8200;p301"/>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01" name="Google Shape;8201;p301"/>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02" name="Google Shape;8202;p301"/>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03" name="Google Shape;8203;p301"/>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04" name="Google Shape;8204;p301"/>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05" name="Google Shape;8205;p301"/>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06" name="Google Shape;8206;p301"/>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07" name="Google Shape;8207;p301"/>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08" name="Google Shape;8208;p301"/>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09" name="Google Shape;8209;p301"/>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8210" name="Google Shape;8210;p301"/>
            <p:cNvGrpSpPr/>
            <p:nvPr/>
          </p:nvGrpSpPr>
          <p:grpSpPr>
            <a:xfrm>
              <a:off x="2428704" y="3970322"/>
              <a:ext cx="350131" cy="370523"/>
              <a:chOff x="4512354" y="4952197"/>
              <a:chExt cx="350131" cy="370523"/>
            </a:xfrm>
          </p:grpSpPr>
          <p:grpSp>
            <p:nvGrpSpPr>
              <p:cNvPr id="8211" name="Google Shape;8211;p301"/>
              <p:cNvGrpSpPr/>
              <p:nvPr/>
            </p:nvGrpSpPr>
            <p:grpSpPr>
              <a:xfrm>
                <a:off x="4512354" y="5116449"/>
                <a:ext cx="343196" cy="206271"/>
                <a:chOff x="4512354" y="5116449"/>
                <a:chExt cx="343196" cy="206271"/>
              </a:xfrm>
            </p:grpSpPr>
            <p:sp>
              <p:nvSpPr>
                <p:cNvPr id="8212" name="Google Shape;8212;p301"/>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13" name="Google Shape;8213;p301"/>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14" name="Google Shape;8214;p301"/>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8215" name="Google Shape;8215;p301"/>
                <p:cNvGrpSpPr/>
                <p:nvPr/>
              </p:nvGrpSpPr>
              <p:grpSpPr>
                <a:xfrm>
                  <a:off x="4592868" y="5212556"/>
                  <a:ext cx="96807" cy="56007"/>
                  <a:chOff x="4592868" y="5212556"/>
                  <a:chExt cx="96807" cy="56007"/>
                </a:xfrm>
              </p:grpSpPr>
              <p:sp>
                <p:nvSpPr>
                  <p:cNvPr id="8216" name="Google Shape;8216;p301"/>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17" name="Google Shape;8217;p301"/>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8218" name="Google Shape;8218;p301"/>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19" name="Google Shape;8219;p301"/>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20" name="Google Shape;8220;p301"/>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21" name="Google Shape;8221;p301"/>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22" name="Google Shape;8222;p301"/>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23" name="Google Shape;8223;p301"/>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24" name="Google Shape;8224;p301"/>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25" name="Google Shape;8225;p301"/>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26" name="Google Shape;8226;p301"/>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27" name="Google Shape;8227;p301"/>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28" name="Google Shape;8228;p301"/>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29" name="Google Shape;8229;p301"/>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30" name="Google Shape;8230;p301"/>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31" name="Google Shape;8231;p301"/>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32" name="Google Shape;8232;p301"/>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33" name="Google Shape;8233;p301"/>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34" name="Google Shape;8234;p301"/>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35" name="Google Shape;8235;p301"/>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36" name="Google Shape;8236;p301"/>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37" name="Google Shape;8237;p301"/>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38" name="Google Shape;8238;p301"/>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39" name="Google Shape;8239;p301"/>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40" name="Google Shape;8240;p301"/>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41" name="Google Shape;8241;p301"/>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42" name="Google Shape;8242;p301"/>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43" name="Google Shape;8243;p301"/>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44" name="Google Shape;8244;p301"/>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45" name="Google Shape;8245;p301"/>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46" name="Google Shape;8246;p301"/>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47" name="Google Shape;8247;p301"/>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48" name="Google Shape;8248;p301"/>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49" name="Google Shape;8249;p301"/>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50" name="Google Shape;8250;p301"/>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51" name="Google Shape;8251;p301"/>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52" name="Google Shape;8252;p301"/>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53" name="Google Shape;8253;p301"/>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54" name="Google Shape;8254;p301"/>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55" name="Google Shape;8255;p301"/>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56" name="Google Shape;8256;p301"/>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57" name="Google Shape;8257;p301"/>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58" name="Google Shape;8258;p301"/>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59" name="Google Shape;8259;p301"/>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60" name="Google Shape;8260;p301"/>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61" name="Google Shape;8261;p301"/>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62" name="Google Shape;8262;p301"/>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63" name="Google Shape;8263;p301"/>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64" name="Google Shape;8264;p301"/>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65" name="Google Shape;8265;p301"/>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66" name="Google Shape;8266;p301"/>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67" name="Google Shape;8267;p301"/>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68" name="Google Shape;8268;p301"/>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69" name="Google Shape;8269;p301"/>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70" name="Google Shape;8270;p301"/>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71" name="Google Shape;8271;p301"/>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72" name="Google Shape;8272;p301"/>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73" name="Google Shape;8273;p301"/>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74" name="Google Shape;8274;p301"/>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75" name="Google Shape;8275;p301"/>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76" name="Google Shape;8276;p301"/>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77" name="Google Shape;8277;p301"/>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78" name="Google Shape;8278;p301"/>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79" name="Google Shape;8279;p301"/>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80" name="Google Shape;8280;p301"/>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81" name="Google Shape;8281;p301"/>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8282" name="Google Shape;8282;p301"/>
              <p:cNvGrpSpPr/>
              <p:nvPr/>
            </p:nvGrpSpPr>
            <p:grpSpPr>
              <a:xfrm>
                <a:off x="4655095" y="4952197"/>
                <a:ext cx="207390" cy="280361"/>
                <a:chOff x="4655095" y="4952197"/>
                <a:chExt cx="207390" cy="280361"/>
              </a:xfrm>
            </p:grpSpPr>
            <p:grpSp>
              <p:nvGrpSpPr>
                <p:cNvPr id="8283" name="Google Shape;8283;p301"/>
                <p:cNvGrpSpPr/>
                <p:nvPr/>
              </p:nvGrpSpPr>
              <p:grpSpPr>
                <a:xfrm>
                  <a:off x="4655095" y="4952197"/>
                  <a:ext cx="207390" cy="280361"/>
                  <a:chOff x="4655095" y="4952197"/>
                  <a:chExt cx="207390" cy="280361"/>
                </a:xfrm>
              </p:grpSpPr>
              <p:sp>
                <p:nvSpPr>
                  <p:cNvPr id="8284" name="Google Shape;8284;p301"/>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85" name="Google Shape;8285;p301"/>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86" name="Google Shape;8286;p301"/>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87" name="Google Shape;8287;p301"/>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88" name="Google Shape;8288;p301"/>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8289" name="Google Shape;8289;p301"/>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90" name="Google Shape;8290;p301"/>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91" name="Google Shape;8291;p301"/>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
          <p:nvSpPr>
            <p:cNvPr id="8292" name="Google Shape;8292;p301"/>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93" name="Google Shape;8293;p301"/>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94" name="Google Shape;8294;p301"/>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95" name="Google Shape;8295;p301"/>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96" name="Google Shape;8296;p301"/>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97" name="Google Shape;8297;p301"/>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98" name="Google Shape;8298;p301"/>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99" name="Google Shape;8299;p301"/>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00" name="Google Shape;8300;p301"/>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01" name="Google Shape;8301;p301"/>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02" name="Google Shape;8302;p301"/>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03" name="Google Shape;8303;p301"/>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04" name="Google Shape;8304;p301"/>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05" name="Google Shape;8305;p301"/>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06" name="Google Shape;8306;p301"/>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07" name="Google Shape;8307;p301"/>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08" name="Google Shape;8308;p301"/>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09" name="Google Shape;8309;p301"/>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10" name="Google Shape;8310;p301"/>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11" name="Google Shape;8311;p301"/>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12" name="Google Shape;8312;p301"/>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13" name="Google Shape;8313;p301"/>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14" name="Google Shape;8314;p301"/>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15" name="Google Shape;8315;p301"/>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16" name="Google Shape;8316;p301"/>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17" name="Google Shape;8317;p301"/>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18" name="Google Shape;8318;p301"/>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19" name="Google Shape;8319;p301"/>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20" name="Google Shape;8320;p301"/>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8321" name="Google Shape;8321;p301"/>
            <p:cNvGrpSpPr/>
            <p:nvPr/>
          </p:nvGrpSpPr>
          <p:grpSpPr>
            <a:xfrm>
              <a:off x="6161826" y="4215479"/>
              <a:ext cx="350681" cy="265782"/>
              <a:chOff x="6621095" y="1452181"/>
              <a:chExt cx="330893" cy="250785"/>
            </a:xfrm>
          </p:grpSpPr>
          <p:sp>
            <p:nvSpPr>
              <p:cNvPr id="8322" name="Google Shape;8322;p301"/>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23" name="Google Shape;8323;p301"/>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24" name="Google Shape;8324;p301"/>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25" name="Google Shape;8325;p301"/>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26" name="Google Shape;8326;p301"/>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Tree>
    <p:extLst>
      <p:ext uri="{BB962C8B-B14F-4D97-AF65-F5344CB8AC3E}">
        <p14:creationId xmlns:p14="http://schemas.microsoft.com/office/powerpoint/2010/main" val="98598454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8330"/>
        <p:cNvGrpSpPr/>
        <p:nvPr/>
      </p:nvGrpSpPr>
      <p:grpSpPr>
        <a:xfrm>
          <a:off x="0" y="0"/>
          <a:ext cx="0" cy="0"/>
          <a:chOff x="0" y="0"/>
          <a:chExt cx="0" cy="0"/>
        </a:xfrm>
      </p:grpSpPr>
      <p:sp>
        <p:nvSpPr>
          <p:cNvPr id="8331" name="Google Shape;8331;p30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158</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8332" name="Google Shape;8332;p302"/>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Hoverable Table</a:t>
            </a:r>
            <a:endParaRPr sz="4000">
              <a:solidFill>
                <a:srgbClr val="741B47"/>
              </a:solidFill>
              <a:latin typeface="Raleway Medium"/>
              <a:ea typeface="Raleway Medium"/>
              <a:cs typeface="Raleway Medium"/>
              <a:sym typeface="Raleway Medium"/>
            </a:endParaRPr>
          </a:p>
        </p:txBody>
      </p:sp>
      <p:grpSp>
        <p:nvGrpSpPr>
          <p:cNvPr id="8333" name="Google Shape;8333;p302"/>
          <p:cNvGrpSpPr/>
          <p:nvPr/>
        </p:nvGrpSpPr>
        <p:grpSpPr>
          <a:xfrm>
            <a:off x="308870" y="669851"/>
            <a:ext cx="8650362" cy="1173600"/>
            <a:chOff x="4070" y="0"/>
            <a:chExt cx="8650362" cy="1173600"/>
          </a:xfrm>
        </p:grpSpPr>
        <p:sp>
          <p:nvSpPr>
            <p:cNvPr id="8334" name="Google Shape;8334;p302"/>
            <p:cNvSpPr/>
            <p:nvPr/>
          </p:nvSpPr>
          <p:spPr>
            <a:xfrm>
              <a:off x="2537132" y="0"/>
              <a:ext cx="6117300" cy="11736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35" name="Google Shape;8335;p302"/>
            <p:cNvSpPr txBox="1"/>
            <p:nvPr/>
          </p:nvSpPr>
          <p:spPr>
            <a:xfrm>
              <a:off x="2537132" y="146683"/>
              <a:ext cx="5677200" cy="880200"/>
            </a:xfrm>
            <a:prstGeom prst="rect">
              <a:avLst/>
            </a:prstGeom>
            <a:noFill/>
            <a:ln>
              <a:noFill/>
            </a:ln>
          </p:spPr>
          <p:txBody>
            <a:bodyPr spcFirstLastPara="1" wrap="square" lIns="10150" tIns="10150" rIns="10150" bIns="10150" anchor="ctr" anchorCtr="0">
              <a:noAutofit/>
            </a:bodyPr>
            <a:lstStyle/>
            <a:p>
              <a:pPr marL="171450" marR="0" lvl="1" indent="-171450" algn="l" defTabSz="914400" rtl="0" eaLnBrk="1" fontAlgn="auto" latinLnBrk="0" hangingPunct="1">
                <a:lnSpc>
                  <a:spcPct val="9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dirty="0">
                  <a:ln>
                    <a:noFill/>
                  </a:ln>
                  <a:solidFill>
                    <a:srgbClr val="FFFFFF"/>
                  </a:solidFill>
                  <a:effectLst/>
                  <a:uLnTx/>
                  <a:uFillTx/>
                  <a:latin typeface="Arial"/>
                  <a:ea typeface="Arial"/>
                  <a:cs typeface="Arial"/>
                  <a:sym typeface="Arial"/>
                </a:rPr>
                <a:t>Use the :hover selector on &lt;tr&gt; to highlight table rows on mouse over.</a:t>
              </a:r>
              <a:endParaRPr kumimoji="0" sz="16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8336" name="Google Shape;8336;p302"/>
            <p:cNvSpPr/>
            <p:nvPr/>
          </p:nvSpPr>
          <p:spPr>
            <a:xfrm>
              <a:off x="4070" y="179575"/>
              <a:ext cx="2533200" cy="7938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37" name="Google Shape;8337;p302"/>
            <p:cNvSpPr txBox="1"/>
            <p:nvPr/>
          </p:nvSpPr>
          <p:spPr>
            <a:xfrm>
              <a:off x="42821" y="218326"/>
              <a:ext cx="2455500" cy="716400"/>
            </a:xfrm>
            <a:prstGeom prst="rect">
              <a:avLst/>
            </a:prstGeom>
            <a:noFill/>
            <a:ln>
              <a:noFill/>
            </a:ln>
          </p:spPr>
          <p:txBody>
            <a:bodyPr spcFirstLastPara="1" wrap="square" lIns="76200" tIns="38100" rIns="76200" bIns="381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dirty="0" err="1">
                  <a:ln>
                    <a:noFill/>
                  </a:ln>
                  <a:solidFill>
                    <a:srgbClr val="FFFFFF"/>
                  </a:solidFill>
                  <a:effectLst/>
                  <a:uLnTx/>
                  <a:uFillTx/>
                  <a:latin typeface="Arial"/>
                  <a:ea typeface="Arial"/>
                  <a:cs typeface="Arial"/>
                  <a:sym typeface="Arial"/>
                </a:rPr>
                <a:t>Hoverable</a:t>
              </a:r>
              <a:r>
                <a:rPr kumimoji="0" lang="en-US" sz="2000" b="0" i="0" u="none" strike="noStrike" kern="0" cap="none" spc="0" normalizeH="0" baseline="0" noProof="0" dirty="0">
                  <a:ln>
                    <a:noFill/>
                  </a:ln>
                  <a:solidFill>
                    <a:srgbClr val="FFFFFF"/>
                  </a:solidFill>
                  <a:effectLst/>
                  <a:uLnTx/>
                  <a:uFillTx/>
                  <a:latin typeface="Arial"/>
                  <a:ea typeface="Arial"/>
                  <a:cs typeface="Arial"/>
                  <a:sym typeface="Arial"/>
                </a:rPr>
                <a:t> Table</a:t>
              </a:r>
              <a:endParaRPr kumimoji="0" sz="2000" b="0" i="0" u="none" strike="noStrike" kern="0" cap="none" spc="0" normalizeH="0" baseline="0" noProof="0" dirty="0">
                <a:ln>
                  <a:noFill/>
                </a:ln>
                <a:solidFill>
                  <a:srgbClr val="FFFFFF"/>
                </a:solidFill>
                <a:effectLst/>
                <a:uLnTx/>
                <a:uFillTx/>
                <a:latin typeface="Arial"/>
                <a:ea typeface="Arial"/>
                <a:cs typeface="Arial"/>
                <a:sym typeface="Arial"/>
              </a:endParaRPr>
            </a:p>
          </p:txBody>
        </p:sp>
      </p:grpSp>
      <p:pic>
        <p:nvPicPr>
          <p:cNvPr id="8338" name="Google Shape;8338;p302"/>
          <p:cNvPicPr preferRelativeResize="0"/>
          <p:nvPr/>
        </p:nvPicPr>
        <p:blipFill rotWithShape="1">
          <a:blip r:embed="rId3">
            <a:alphaModFix/>
          </a:blip>
          <a:srcRect t="22519" r="38309" b="25567"/>
          <a:stretch/>
        </p:blipFill>
        <p:spPr>
          <a:xfrm>
            <a:off x="1372184" y="1825001"/>
            <a:ext cx="6399631" cy="3027736"/>
          </a:xfrm>
          <a:prstGeom prst="rect">
            <a:avLst/>
          </a:prstGeom>
          <a:noFill/>
          <a:ln w="9525"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38650461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8342"/>
        <p:cNvGrpSpPr/>
        <p:nvPr/>
      </p:nvGrpSpPr>
      <p:grpSpPr>
        <a:xfrm>
          <a:off x="0" y="0"/>
          <a:ext cx="0" cy="0"/>
          <a:chOff x="0" y="0"/>
          <a:chExt cx="0" cy="0"/>
        </a:xfrm>
      </p:grpSpPr>
      <p:sp>
        <p:nvSpPr>
          <p:cNvPr id="8343" name="Google Shape;8343;p303"/>
          <p:cNvSpPr txBox="1">
            <a:spLocks noGrp="1"/>
          </p:cNvSpPr>
          <p:nvPr>
            <p:ph type="ctrTitle"/>
          </p:nvPr>
        </p:nvSpPr>
        <p:spPr>
          <a:xfrm>
            <a:off x="1010730" y="2102553"/>
            <a:ext cx="50601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Table Color</a:t>
            </a:r>
            <a:endParaRPr sz="4000">
              <a:solidFill>
                <a:srgbClr val="741B47"/>
              </a:solidFill>
              <a:latin typeface="Raleway Medium"/>
              <a:ea typeface="Raleway Medium"/>
              <a:cs typeface="Raleway Medium"/>
              <a:sym typeface="Raleway Medium"/>
            </a:endParaRPr>
          </a:p>
        </p:txBody>
      </p:sp>
      <p:sp>
        <p:nvSpPr>
          <p:cNvPr id="8344" name="Google Shape;8344;p30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3600" b="1" i="0" u="none" strike="noStrike" kern="0" cap="none" spc="0" normalizeH="0" baseline="0" noProof="0">
                <a:ln>
                  <a:noFill/>
                </a:ln>
                <a:solidFill>
                  <a:srgbClr val="FFFFFF"/>
                </a:solidFill>
                <a:effectLst/>
                <a:uLnTx/>
                <a:uFillTx/>
                <a:latin typeface="Barlow"/>
                <a:ea typeface="Barlow"/>
                <a:cs typeface="Barlow"/>
                <a:sym typeface="Barlow"/>
              </a:rPr>
              <a:t>8</a:t>
            </a:r>
            <a:endParaRPr kumimoji="0" sz="3600" b="1" i="0" u="none" strike="noStrike" kern="0" cap="none" spc="0" normalizeH="0" baseline="0" noProof="0">
              <a:ln>
                <a:noFill/>
              </a:ln>
              <a:solidFill>
                <a:srgbClr val="FFFFFF"/>
              </a:solidFill>
              <a:effectLst/>
              <a:uLnTx/>
              <a:uFillTx/>
              <a:latin typeface="Barlow"/>
              <a:ea typeface="Barlow"/>
              <a:cs typeface="Barlow"/>
              <a:sym typeface="Barlow"/>
            </a:endParaRPr>
          </a:p>
        </p:txBody>
      </p:sp>
      <p:grpSp>
        <p:nvGrpSpPr>
          <p:cNvPr id="8345" name="Google Shape;8345;p303"/>
          <p:cNvGrpSpPr/>
          <p:nvPr/>
        </p:nvGrpSpPr>
        <p:grpSpPr>
          <a:xfrm>
            <a:off x="5796744" y="1573487"/>
            <a:ext cx="2928488" cy="3139481"/>
            <a:chOff x="2183550" y="65875"/>
            <a:chExt cx="4483981" cy="4807045"/>
          </a:xfrm>
        </p:grpSpPr>
        <p:sp>
          <p:nvSpPr>
            <p:cNvPr id="8346" name="Google Shape;8346;p303"/>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47" name="Google Shape;8347;p303"/>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48" name="Google Shape;8348;p303"/>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49" name="Google Shape;8349;p303"/>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50" name="Google Shape;8350;p303"/>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51" name="Google Shape;8351;p303"/>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52" name="Google Shape;8352;p303"/>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53" name="Google Shape;8353;p303"/>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54" name="Google Shape;8354;p303"/>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55" name="Google Shape;8355;p303"/>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56" name="Google Shape;8356;p303"/>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57" name="Google Shape;8357;p303"/>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58" name="Google Shape;8358;p303"/>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59" name="Google Shape;8359;p303"/>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60" name="Google Shape;8360;p303"/>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61" name="Google Shape;8361;p303"/>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62" name="Google Shape;8362;p303"/>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63" name="Google Shape;8363;p303"/>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64" name="Google Shape;8364;p303"/>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65" name="Google Shape;8365;p303"/>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66" name="Google Shape;8366;p303"/>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67" name="Google Shape;8367;p303"/>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8368" name="Google Shape;8368;p303"/>
            <p:cNvGrpSpPr/>
            <p:nvPr/>
          </p:nvGrpSpPr>
          <p:grpSpPr>
            <a:xfrm>
              <a:off x="2428704" y="3970322"/>
              <a:ext cx="350131" cy="370523"/>
              <a:chOff x="4512354" y="4952197"/>
              <a:chExt cx="350131" cy="370523"/>
            </a:xfrm>
          </p:grpSpPr>
          <p:grpSp>
            <p:nvGrpSpPr>
              <p:cNvPr id="8369" name="Google Shape;8369;p303"/>
              <p:cNvGrpSpPr/>
              <p:nvPr/>
            </p:nvGrpSpPr>
            <p:grpSpPr>
              <a:xfrm>
                <a:off x="4512354" y="5116449"/>
                <a:ext cx="343196" cy="206271"/>
                <a:chOff x="4512354" y="5116449"/>
                <a:chExt cx="343196" cy="206271"/>
              </a:xfrm>
            </p:grpSpPr>
            <p:sp>
              <p:nvSpPr>
                <p:cNvPr id="8370" name="Google Shape;8370;p303"/>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71" name="Google Shape;8371;p303"/>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72" name="Google Shape;8372;p303"/>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8373" name="Google Shape;8373;p303"/>
                <p:cNvGrpSpPr/>
                <p:nvPr/>
              </p:nvGrpSpPr>
              <p:grpSpPr>
                <a:xfrm>
                  <a:off x="4592868" y="5212556"/>
                  <a:ext cx="96807" cy="56007"/>
                  <a:chOff x="4592868" y="5212556"/>
                  <a:chExt cx="96807" cy="56007"/>
                </a:xfrm>
              </p:grpSpPr>
              <p:sp>
                <p:nvSpPr>
                  <p:cNvPr id="8374" name="Google Shape;8374;p303"/>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75" name="Google Shape;8375;p303"/>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8376" name="Google Shape;8376;p303"/>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77" name="Google Shape;8377;p303"/>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78" name="Google Shape;8378;p303"/>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79" name="Google Shape;8379;p303"/>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80" name="Google Shape;8380;p303"/>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81" name="Google Shape;8381;p303"/>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82" name="Google Shape;8382;p303"/>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83" name="Google Shape;8383;p303"/>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84" name="Google Shape;8384;p303"/>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85" name="Google Shape;8385;p303"/>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86" name="Google Shape;8386;p303"/>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87" name="Google Shape;8387;p303"/>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88" name="Google Shape;8388;p303"/>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89" name="Google Shape;8389;p303"/>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90" name="Google Shape;8390;p303"/>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91" name="Google Shape;8391;p303"/>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92" name="Google Shape;8392;p303"/>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93" name="Google Shape;8393;p303"/>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94" name="Google Shape;8394;p303"/>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95" name="Google Shape;8395;p303"/>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96" name="Google Shape;8396;p303"/>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97" name="Google Shape;8397;p303"/>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98" name="Google Shape;8398;p303"/>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99" name="Google Shape;8399;p303"/>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00" name="Google Shape;8400;p303"/>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01" name="Google Shape;8401;p303"/>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02" name="Google Shape;8402;p303"/>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03" name="Google Shape;8403;p303"/>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04" name="Google Shape;8404;p303"/>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05" name="Google Shape;8405;p303"/>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06" name="Google Shape;8406;p303"/>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07" name="Google Shape;8407;p303"/>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08" name="Google Shape;8408;p303"/>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09" name="Google Shape;8409;p303"/>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10" name="Google Shape;8410;p303"/>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11" name="Google Shape;8411;p303"/>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12" name="Google Shape;8412;p303"/>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13" name="Google Shape;8413;p303"/>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14" name="Google Shape;8414;p303"/>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15" name="Google Shape;8415;p303"/>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16" name="Google Shape;8416;p303"/>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17" name="Google Shape;8417;p303"/>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18" name="Google Shape;8418;p303"/>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19" name="Google Shape;8419;p303"/>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20" name="Google Shape;8420;p303"/>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21" name="Google Shape;8421;p303"/>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22" name="Google Shape;8422;p303"/>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23" name="Google Shape;8423;p303"/>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24" name="Google Shape;8424;p303"/>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25" name="Google Shape;8425;p303"/>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26" name="Google Shape;8426;p303"/>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27" name="Google Shape;8427;p303"/>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28" name="Google Shape;8428;p303"/>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29" name="Google Shape;8429;p303"/>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30" name="Google Shape;8430;p303"/>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31" name="Google Shape;8431;p303"/>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32" name="Google Shape;8432;p303"/>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33" name="Google Shape;8433;p303"/>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34" name="Google Shape;8434;p303"/>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35" name="Google Shape;8435;p303"/>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36" name="Google Shape;8436;p303"/>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37" name="Google Shape;8437;p303"/>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38" name="Google Shape;8438;p303"/>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39" name="Google Shape;8439;p303"/>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8440" name="Google Shape;8440;p303"/>
              <p:cNvGrpSpPr/>
              <p:nvPr/>
            </p:nvGrpSpPr>
            <p:grpSpPr>
              <a:xfrm>
                <a:off x="4655095" y="4952197"/>
                <a:ext cx="207390" cy="280361"/>
                <a:chOff x="4655095" y="4952197"/>
                <a:chExt cx="207390" cy="280361"/>
              </a:xfrm>
            </p:grpSpPr>
            <p:grpSp>
              <p:nvGrpSpPr>
                <p:cNvPr id="8441" name="Google Shape;8441;p303"/>
                <p:cNvGrpSpPr/>
                <p:nvPr/>
              </p:nvGrpSpPr>
              <p:grpSpPr>
                <a:xfrm>
                  <a:off x="4655095" y="4952197"/>
                  <a:ext cx="207390" cy="280361"/>
                  <a:chOff x="4655095" y="4952197"/>
                  <a:chExt cx="207390" cy="280361"/>
                </a:xfrm>
              </p:grpSpPr>
              <p:sp>
                <p:nvSpPr>
                  <p:cNvPr id="8442" name="Google Shape;8442;p303"/>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43" name="Google Shape;8443;p303"/>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44" name="Google Shape;8444;p303"/>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45" name="Google Shape;8445;p303"/>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46" name="Google Shape;8446;p303"/>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8447" name="Google Shape;8447;p303"/>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48" name="Google Shape;8448;p303"/>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49" name="Google Shape;8449;p303"/>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
          <p:nvSpPr>
            <p:cNvPr id="8450" name="Google Shape;8450;p303"/>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51" name="Google Shape;8451;p303"/>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52" name="Google Shape;8452;p303"/>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53" name="Google Shape;8453;p303"/>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54" name="Google Shape;8454;p303"/>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55" name="Google Shape;8455;p303"/>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56" name="Google Shape;8456;p303"/>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57" name="Google Shape;8457;p303"/>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58" name="Google Shape;8458;p303"/>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59" name="Google Shape;8459;p303"/>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60" name="Google Shape;8460;p303"/>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61" name="Google Shape;8461;p303"/>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62" name="Google Shape;8462;p303"/>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63" name="Google Shape;8463;p303"/>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64" name="Google Shape;8464;p303"/>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65" name="Google Shape;8465;p303"/>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66" name="Google Shape;8466;p303"/>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67" name="Google Shape;8467;p303"/>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68" name="Google Shape;8468;p303"/>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69" name="Google Shape;8469;p303"/>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70" name="Google Shape;8470;p303"/>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71" name="Google Shape;8471;p303"/>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72" name="Google Shape;8472;p303"/>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73" name="Google Shape;8473;p303"/>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74" name="Google Shape;8474;p303"/>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75" name="Google Shape;8475;p303"/>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76" name="Google Shape;8476;p303"/>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77" name="Google Shape;8477;p303"/>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78" name="Google Shape;8478;p303"/>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8479" name="Google Shape;8479;p303"/>
            <p:cNvGrpSpPr/>
            <p:nvPr/>
          </p:nvGrpSpPr>
          <p:grpSpPr>
            <a:xfrm>
              <a:off x="6161826" y="4215479"/>
              <a:ext cx="350681" cy="265782"/>
              <a:chOff x="6621095" y="1452181"/>
              <a:chExt cx="330893" cy="250785"/>
            </a:xfrm>
          </p:grpSpPr>
          <p:sp>
            <p:nvSpPr>
              <p:cNvPr id="8480" name="Google Shape;8480;p30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81" name="Google Shape;8481;p30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82" name="Google Shape;8482;p30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83" name="Google Shape;8483;p30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84" name="Google Shape;8484;p30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Tree>
    <p:extLst>
      <p:ext uri="{BB962C8B-B14F-4D97-AF65-F5344CB8AC3E}">
        <p14:creationId xmlns:p14="http://schemas.microsoft.com/office/powerpoint/2010/main" val="462096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50"/>
          <p:cNvSpPr txBox="1">
            <a:spLocks noGrp="1"/>
          </p:cNvSpPr>
          <p:nvPr>
            <p:ph type="sldNum" idx="12"/>
          </p:nvPr>
        </p:nvSpPr>
        <p:spPr>
          <a:xfrm>
            <a:off x="8657772" y="4643243"/>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864" name="Google Shape;864;p50"/>
          <p:cNvSpPr txBox="1">
            <a:spLocks noGrp="1"/>
          </p:cNvSpPr>
          <p:nvPr>
            <p:ph type="title"/>
          </p:nvPr>
        </p:nvSpPr>
        <p:spPr>
          <a:xfrm>
            <a:off x="431800" y="173800"/>
            <a:ext cx="8016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Recommended editor?</a:t>
            </a:r>
            <a:endParaRPr>
              <a:solidFill>
                <a:srgbClr val="741B47"/>
              </a:solidFill>
            </a:endParaRPr>
          </a:p>
        </p:txBody>
      </p:sp>
      <p:pic>
        <p:nvPicPr>
          <p:cNvPr id="865" name="Google Shape;865;p50"/>
          <p:cNvPicPr preferRelativeResize="0"/>
          <p:nvPr/>
        </p:nvPicPr>
        <p:blipFill>
          <a:blip r:embed="rId3">
            <a:alphaModFix/>
          </a:blip>
          <a:stretch>
            <a:fillRect/>
          </a:stretch>
        </p:blipFill>
        <p:spPr>
          <a:xfrm>
            <a:off x="1084900" y="1049800"/>
            <a:ext cx="2095500" cy="2095500"/>
          </a:xfrm>
          <a:prstGeom prst="rect">
            <a:avLst/>
          </a:prstGeom>
          <a:noFill/>
          <a:ln>
            <a:noFill/>
          </a:ln>
        </p:spPr>
      </p:pic>
      <p:pic>
        <p:nvPicPr>
          <p:cNvPr id="866" name="Google Shape;866;p50"/>
          <p:cNvPicPr preferRelativeResize="0"/>
          <p:nvPr/>
        </p:nvPicPr>
        <p:blipFill>
          <a:blip r:embed="rId4">
            <a:alphaModFix/>
          </a:blip>
          <a:stretch>
            <a:fillRect/>
          </a:stretch>
        </p:blipFill>
        <p:spPr>
          <a:xfrm>
            <a:off x="4858600" y="1293025"/>
            <a:ext cx="3725975" cy="1852275"/>
          </a:xfrm>
          <a:prstGeom prst="rect">
            <a:avLst/>
          </a:prstGeom>
          <a:noFill/>
          <a:ln>
            <a:noFill/>
          </a:ln>
        </p:spPr>
      </p:pic>
      <p:sp>
        <p:nvSpPr>
          <p:cNvPr id="867" name="Google Shape;867;p50"/>
          <p:cNvSpPr txBox="1"/>
          <p:nvPr/>
        </p:nvSpPr>
        <p:spPr>
          <a:xfrm>
            <a:off x="3775300" y="1916775"/>
            <a:ext cx="4884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700">
                <a:latin typeface="Barlow Light"/>
                <a:ea typeface="Barlow Light"/>
                <a:cs typeface="Barlow Light"/>
                <a:sym typeface="Barlow Light"/>
              </a:rPr>
              <a:t>+</a:t>
            </a:r>
            <a:endParaRPr sz="5700">
              <a:latin typeface="Barlow Light"/>
              <a:ea typeface="Barlow Light"/>
              <a:cs typeface="Barlow Light"/>
              <a:sym typeface="Barlow Light"/>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8488"/>
        <p:cNvGrpSpPr/>
        <p:nvPr/>
      </p:nvGrpSpPr>
      <p:grpSpPr>
        <a:xfrm>
          <a:off x="0" y="0"/>
          <a:ext cx="0" cy="0"/>
          <a:chOff x="0" y="0"/>
          <a:chExt cx="0" cy="0"/>
        </a:xfrm>
      </p:grpSpPr>
      <p:sp>
        <p:nvSpPr>
          <p:cNvPr id="8489" name="Google Shape;8489;p30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160</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8490" name="Google Shape;8490;p304"/>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Table Color</a:t>
            </a:r>
            <a:endParaRPr sz="4000">
              <a:solidFill>
                <a:srgbClr val="741B47"/>
              </a:solidFill>
              <a:latin typeface="Raleway Medium"/>
              <a:ea typeface="Raleway Medium"/>
              <a:cs typeface="Raleway Medium"/>
              <a:sym typeface="Raleway Medium"/>
            </a:endParaRPr>
          </a:p>
        </p:txBody>
      </p:sp>
      <p:grpSp>
        <p:nvGrpSpPr>
          <p:cNvPr id="8491" name="Google Shape;8491;p304"/>
          <p:cNvGrpSpPr/>
          <p:nvPr/>
        </p:nvGrpSpPr>
        <p:grpSpPr>
          <a:xfrm>
            <a:off x="308870" y="669851"/>
            <a:ext cx="8650362" cy="1173600"/>
            <a:chOff x="4070" y="0"/>
            <a:chExt cx="8650362" cy="1173600"/>
          </a:xfrm>
        </p:grpSpPr>
        <p:sp>
          <p:nvSpPr>
            <p:cNvPr id="8492" name="Google Shape;8492;p304"/>
            <p:cNvSpPr/>
            <p:nvPr/>
          </p:nvSpPr>
          <p:spPr>
            <a:xfrm>
              <a:off x="2537132" y="0"/>
              <a:ext cx="6117300" cy="11736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93" name="Google Shape;8493;p304"/>
            <p:cNvSpPr txBox="1"/>
            <p:nvPr/>
          </p:nvSpPr>
          <p:spPr>
            <a:xfrm>
              <a:off x="2537132" y="146683"/>
              <a:ext cx="5677200" cy="880200"/>
            </a:xfrm>
            <a:prstGeom prst="rect">
              <a:avLst/>
            </a:prstGeom>
            <a:noFill/>
            <a:ln>
              <a:noFill/>
            </a:ln>
          </p:spPr>
          <p:txBody>
            <a:bodyPr spcFirstLastPara="1" wrap="square" lIns="10150" tIns="10150" rIns="10150" bIns="10150" anchor="ctr" anchorCtr="0">
              <a:noAutofit/>
            </a:bodyPr>
            <a:lstStyle/>
            <a:p>
              <a:pPr marL="171450" marR="0" lvl="1" indent="-171450" algn="l" defTabSz="914400" rtl="0" eaLnBrk="1" fontAlgn="auto" latinLnBrk="0" hangingPunct="1">
                <a:lnSpc>
                  <a:spcPct val="9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dirty="0">
                  <a:ln>
                    <a:noFill/>
                  </a:ln>
                  <a:solidFill>
                    <a:srgbClr val="FFFFFF"/>
                  </a:solidFill>
                  <a:effectLst/>
                  <a:uLnTx/>
                  <a:uFillTx/>
                  <a:latin typeface="Arial"/>
                  <a:ea typeface="Arial"/>
                  <a:cs typeface="Arial"/>
                  <a:sym typeface="Arial"/>
                </a:rPr>
                <a:t>The example below specifies the background color and text color of &lt;</a:t>
              </a:r>
              <a:r>
                <a:rPr kumimoji="0" lang="en-US" sz="1600" b="0" i="0" u="none" strike="noStrike" kern="0" cap="none" spc="0" normalizeH="0" baseline="0" noProof="0" dirty="0" err="1">
                  <a:ln>
                    <a:noFill/>
                  </a:ln>
                  <a:solidFill>
                    <a:srgbClr val="FFFFFF"/>
                  </a:solidFill>
                  <a:effectLst/>
                  <a:uLnTx/>
                  <a:uFillTx/>
                  <a:latin typeface="Arial"/>
                  <a:ea typeface="Arial"/>
                  <a:cs typeface="Arial"/>
                  <a:sym typeface="Arial"/>
                </a:rPr>
                <a:t>th</a:t>
              </a:r>
              <a:r>
                <a:rPr kumimoji="0" lang="en-US" sz="1600" b="0" i="0" u="none" strike="noStrike" kern="0" cap="none" spc="0" normalizeH="0" baseline="0" noProof="0" dirty="0">
                  <a:ln>
                    <a:noFill/>
                  </a:ln>
                  <a:solidFill>
                    <a:srgbClr val="FFFFFF"/>
                  </a:solidFill>
                  <a:effectLst/>
                  <a:uLnTx/>
                  <a:uFillTx/>
                  <a:latin typeface="Arial"/>
                  <a:ea typeface="Arial"/>
                  <a:cs typeface="Arial"/>
                  <a:sym typeface="Arial"/>
                </a:rPr>
                <a:t>&gt; and &lt;tr&gt; elements</a:t>
              </a:r>
              <a:endParaRPr kumimoji="0" sz="16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8494" name="Google Shape;8494;p304"/>
            <p:cNvSpPr/>
            <p:nvPr/>
          </p:nvSpPr>
          <p:spPr>
            <a:xfrm>
              <a:off x="4070" y="179575"/>
              <a:ext cx="2533200" cy="7938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95" name="Google Shape;8495;p304"/>
            <p:cNvSpPr txBox="1"/>
            <p:nvPr/>
          </p:nvSpPr>
          <p:spPr>
            <a:xfrm>
              <a:off x="42821" y="218326"/>
              <a:ext cx="2455500" cy="716400"/>
            </a:xfrm>
            <a:prstGeom prst="rect">
              <a:avLst/>
            </a:prstGeom>
            <a:noFill/>
            <a:ln>
              <a:noFill/>
            </a:ln>
          </p:spPr>
          <p:txBody>
            <a:bodyPr spcFirstLastPara="1" wrap="square" lIns="76200" tIns="38100" rIns="76200" bIns="381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dirty="0">
                  <a:ln>
                    <a:noFill/>
                  </a:ln>
                  <a:solidFill>
                    <a:srgbClr val="FFFFFF"/>
                  </a:solidFill>
                  <a:effectLst/>
                  <a:uLnTx/>
                  <a:uFillTx/>
                  <a:latin typeface="Arial"/>
                  <a:ea typeface="Arial"/>
                  <a:cs typeface="Arial"/>
                  <a:sym typeface="Arial"/>
                </a:rPr>
                <a:t>Table Color</a:t>
              </a:r>
              <a:endParaRPr kumimoji="0" sz="2000" b="0" i="0" u="none" strike="noStrike" kern="0" cap="none" spc="0" normalizeH="0" baseline="0" noProof="0" dirty="0">
                <a:ln>
                  <a:noFill/>
                </a:ln>
                <a:solidFill>
                  <a:srgbClr val="FFFFFF"/>
                </a:solidFill>
                <a:effectLst/>
                <a:uLnTx/>
                <a:uFillTx/>
                <a:latin typeface="Arial"/>
                <a:ea typeface="Arial"/>
                <a:cs typeface="Arial"/>
                <a:sym typeface="Arial"/>
              </a:endParaRPr>
            </a:p>
          </p:txBody>
        </p:sp>
      </p:grpSp>
      <p:pic>
        <p:nvPicPr>
          <p:cNvPr id="8496" name="Google Shape;8496;p304"/>
          <p:cNvPicPr preferRelativeResize="0"/>
          <p:nvPr/>
        </p:nvPicPr>
        <p:blipFill rotWithShape="1">
          <a:blip r:embed="rId3">
            <a:alphaModFix/>
          </a:blip>
          <a:srcRect/>
          <a:stretch/>
        </p:blipFill>
        <p:spPr>
          <a:xfrm>
            <a:off x="1293182" y="1819540"/>
            <a:ext cx="6557637" cy="3150160"/>
          </a:xfrm>
          <a:prstGeom prst="rect">
            <a:avLst/>
          </a:prstGeom>
          <a:noFill/>
          <a:ln>
            <a:noFill/>
          </a:ln>
        </p:spPr>
      </p:pic>
    </p:spTree>
    <p:extLst>
      <p:ext uri="{BB962C8B-B14F-4D97-AF65-F5344CB8AC3E}">
        <p14:creationId xmlns:p14="http://schemas.microsoft.com/office/powerpoint/2010/main" val="26207091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8500"/>
        <p:cNvGrpSpPr/>
        <p:nvPr/>
      </p:nvGrpSpPr>
      <p:grpSpPr>
        <a:xfrm>
          <a:off x="0" y="0"/>
          <a:ext cx="0" cy="0"/>
          <a:chOff x="0" y="0"/>
          <a:chExt cx="0" cy="0"/>
        </a:xfrm>
      </p:grpSpPr>
      <p:sp>
        <p:nvSpPr>
          <p:cNvPr id="8501" name="Google Shape;8501;p30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161</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8502" name="Google Shape;8502;p30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Striped Tables</a:t>
            </a:r>
            <a:endParaRPr sz="4000">
              <a:solidFill>
                <a:srgbClr val="741B47"/>
              </a:solidFill>
              <a:latin typeface="Raleway Medium"/>
              <a:ea typeface="Raleway Medium"/>
              <a:cs typeface="Raleway Medium"/>
              <a:sym typeface="Raleway Medium"/>
            </a:endParaRPr>
          </a:p>
        </p:txBody>
      </p:sp>
      <p:grpSp>
        <p:nvGrpSpPr>
          <p:cNvPr id="8503" name="Google Shape;8503;p305"/>
          <p:cNvGrpSpPr/>
          <p:nvPr/>
        </p:nvGrpSpPr>
        <p:grpSpPr>
          <a:xfrm>
            <a:off x="308870" y="669851"/>
            <a:ext cx="8650362" cy="1173600"/>
            <a:chOff x="4070" y="0"/>
            <a:chExt cx="8650362" cy="1173600"/>
          </a:xfrm>
        </p:grpSpPr>
        <p:sp>
          <p:nvSpPr>
            <p:cNvPr id="8504" name="Google Shape;8504;p305"/>
            <p:cNvSpPr/>
            <p:nvPr/>
          </p:nvSpPr>
          <p:spPr>
            <a:xfrm>
              <a:off x="2537132" y="0"/>
              <a:ext cx="6117300" cy="11736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05" name="Google Shape;8505;p305"/>
            <p:cNvSpPr txBox="1"/>
            <p:nvPr/>
          </p:nvSpPr>
          <p:spPr>
            <a:xfrm>
              <a:off x="2537132" y="146683"/>
              <a:ext cx="5677200" cy="880200"/>
            </a:xfrm>
            <a:prstGeom prst="rect">
              <a:avLst/>
            </a:prstGeom>
            <a:noFill/>
            <a:ln>
              <a:noFill/>
            </a:ln>
          </p:spPr>
          <p:txBody>
            <a:bodyPr spcFirstLastPara="1" wrap="square" lIns="10150" tIns="10150" rIns="10150" bIns="10150" anchor="ctr" anchorCtr="0">
              <a:noAutofit/>
            </a:bodyPr>
            <a:lstStyle/>
            <a:p>
              <a:pPr marL="171450" marR="0" lvl="1" indent="-152400" algn="l" defTabSz="914400" rtl="0" eaLnBrk="1" fontAlgn="auto" latinLnBrk="0" hangingPunct="1">
                <a:lnSpc>
                  <a:spcPct val="90000"/>
                </a:lnSpc>
                <a:spcBef>
                  <a:spcPts val="0"/>
                </a:spcBef>
                <a:spcAft>
                  <a:spcPts val="0"/>
                </a:spcAft>
                <a:buClr>
                  <a:srgbClr val="000000"/>
                </a:buClr>
                <a:buSzPts val="1300"/>
                <a:buFont typeface="Arial"/>
                <a:buChar char="•"/>
                <a:tabLst/>
                <a:defRPr/>
              </a:pPr>
              <a:r>
                <a:rPr kumimoji="0" lang="en-US" sz="1700" b="0" i="0" u="none" strike="noStrike" kern="0" cap="none" spc="0" normalizeH="0" baseline="0" noProof="0">
                  <a:ln>
                    <a:noFill/>
                  </a:ln>
                  <a:solidFill>
                    <a:srgbClr val="FFFFFF"/>
                  </a:solidFill>
                  <a:effectLst/>
                  <a:uLnTx/>
                  <a:uFillTx/>
                  <a:latin typeface="Arial"/>
                  <a:cs typeface="Arial"/>
                  <a:sym typeface="Arial"/>
                </a:rPr>
                <a:t>For </a:t>
              </a:r>
              <a:r>
                <a:rPr kumimoji="0" lang="en-US" sz="1700" b="1" i="0" u="none" strike="noStrike" kern="0" cap="none" spc="0" normalizeH="0" baseline="0" noProof="0">
                  <a:ln>
                    <a:noFill/>
                  </a:ln>
                  <a:solidFill>
                    <a:srgbClr val="000000"/>
                  </a:solidFill>
                  <a:effectLst/>
                  <a:uLnTx/>
                  <a:uFillTx/>
                  <a:latin typeface="Arial"/>
                  <a:cs typeface="Arial"/>
                  <a:sym typeface="Arial"/>
                </a:rPr>
                <a:t>zebra-striped</a:t>
              </a:r>
              <a:r>
                <a:rPr kumimoji="0" lang="en-US" sz="1700" b="0" i="0" u="none" strike="noStrike" kern="0" cap="none" spc="0" normalizeH="0" baseline="0" noProof="0">
                  <a:ln>
                    <a:noFill/>
                  </a:ln>
                  <a:solidFill>
                    <a:srgbClr val="FFFFFF"/>
                  </a:solidFill>
                  <a:effectLst/>
                  <a:uLnTx/>
                  <a:uFillTx/>
                  <a:latin typeface="Arial"/>
                  <a:cs typeface="Arial"/>
                  <a:sym typeface="Arial"/>
                </a:rPr>
                <a:t> tables, use the </a:t>
              </a:r>
              <a:r>
                <a:rPr kumimoji="0" lang="en-US" sz="1700" b="1" i="0" u="none" strike="noStrike" kern="0" cap="none" spc="0" normalizeH="0" baseline="0" noProof="0">
                  <a:ln>
                    <a:noFill/>
                  </a:ln>
                  <a:solidFill>
                    <a:srgbClr val="000000"/>
                  </a:solidFill>
                  <a:effectLst/>
                  <a:uLnTx/>
                  <a:uFillTx/>
                  <a:latin typeface="Arial"/>
                  <a:cs typeface="Arial"/>
                  <a:sym typeface="Arial"/>
                </a:rPr>
                <a:t>nth-child()</a:t>
              </a:r>
              <a:r>
                <a:rPr kumimoji="0" lang="en-US" sz="1700" b="0" i="0" u="none" strike="noStrike" kern="0" cap="none" spc="0" normalizeH="0" baseline="0" noProof="0">
                  <a:ln>
                    <a:noFill/>
                  </a:ln>
                  <a:solidFill>
                    <a:srgbClr val="FFFFFF"/>
                  </a:solidFill>
                  <a:effectLst/>
                  <a:uLnTx/>
                  <a:uFillTx/>
                  <a:latin typeface="Arial"/>
                  <a:cs typeface="Arial"/>
                  <a:sym typeface="Arial"/>
                </a:rPr>
                <a:t> selector and add a </a:t>
              </a:r>
              <a:r>
                <a:rPr kumimoji="0" lang="en-US" sz="1700" b="1" i="0" u="none" strike="noStrike" kern="0" cap="none" spc="0" normalizeH="0" baseline="0" noProof="0">
                  <a:ln>
                    <a:noFill/>
                  </a:ln>
                  <a:solidFill>
                    <a:srgbClr val="000000"/>
                  </a:solidFill>
                  <a:effectLst/>
                  <a:uLnTx/>
                  <a:uFillTx/>
                  <a:latin typeface="Arial"/>
                  <a:cs typeface="Arial"/>
                  <a:sym typeface="Arial"/>
                </a:rPr>
                <a:t>background-color</a:t>
              </a:r>
              <a:r>
                <a:rPr kumimoji="0" lang="en-US" sz="1700" b="0" i="0" u="none" strike="noStrike" kern="0" cap="none" spc="0" normalizeH="0" baseline="0" noProof="0">
                  <a:ln>
                    <a:noFill/>
                  </a:ln>
                  <a:solidFill>
                    <a:srgbClr val="FFFFFF"/>
                  </a:solidFill>
                  <a:effectLst/>
                  <a:uLnTx/>
                  <a:uFillTx/>
                  <a:latin typeface="Arial"/>
                  <a:cs typeface="Arial"/>
                  <a:sym typeface="Arial"/>
                </a:rPr>
                <a:t> to all even (or odd) table rows:</a:t>
              </a:r>
              <a:endParaRPr kumimoji="0" sz="13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8506" name="Google Shape;8506;p305"/>
            <p:cNvSpPr/>
            <p:nvPr/>
          </p:nvSpPr>
          <p:spPr>
            <a:xfrm>
              <a:off x="4070" y="179575"/>
              <a:ext cx="2533200" cy="7938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07" name="Google Shape;8507;p305"/>
            <p:cNvSpPr txBox="1"/>
            <p:nvPr/>
          </p:nvSpPr>
          <p:spPr>
            <a:xfrm>
              <a:off x="42821" y="218326"/>
              <a:ext cx="2455500" cy="716400"/>
            </a:xfrm>
            <a:prstGeom prst="rect">
              <a:avLst/>
            </a:prstGeom>
            <a:noFill/>
            <a:ln>
              <a:noFill/>
            </a:ln>
          </p:spPr>
          <p:txBody>
            <a:bodyPr spcFirstLastPara="1" wrap="square" lIns="76200" tIns="38100" rIns="76200" bIns="381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FFFFFF"/>
                  </a:solidFill>
                  <a:effectLst/>
                  <a:uLnTx/>
                  <a:uFillTx/>
                  <a:latin typeface="Arial"/>
                  <a:cs typeface="Arial"/>
                  <a:sym typeface="Arial"/>
                </a:rPr>
                <a:t>Striped Tables</a:t>
              </a:r>
              <a:endParaRPr kumimoji="0" sz="2000" b="0" i="0" u="none" strike="noStrike" kern="0" cap="none" spc="0" normalizeH="0" baseline="0" noProof="0">
                <a:ln>
                  <a:noFill/>
                </a:ln>
                <a:solidFill>
                  <a:srgbClr val="FFFFFF"/>
                </a:solidFill>
                <a:effectLst/>
                <a:uLnTx/>
                <a:uFillTx/>
                <a:latin typeface="Arial"/>
                <a:ea typeface="Arial"/>
                <a:cs typeface="Arial"/>
                <a:sym typeface="Arial"/>
              </a:endParaRPr>
            </a:p>
          </p:txBody>
        </p:sp>
      </p:grpSp>
      <p:pic>
        <p:nvPicPr>
          <p:cNvPr id="8508" name="Google Shape;8508;p305"/>
          <p:cNvPicPr preferRelativeResize="0"/>
          <p:nvPr/>
        </p:nvPicPr>
        <p:blipFill>
          <a:blip r:embed="rId3">
            <a:alphaModFix/>
          </a:blip>
          <a:stretch>
            <a:fillRect/>
          </a:stretch>
        </p:blipFill>
        <p:spPr>
          <a:xfrm>
            <a:off x="537475" y="1919650"/>
            <a:ext cx="7735699" cy="2488500"/>
          </a:xfrm>
          <a:prstGeom prst="rect">
            <a:avLst/>
          </a:prstGeom>
          <a:noFill/>
          <a:ln>
            <a:noFill/>
          </a:ln>
        </p:spPr>
      </p:pic>
    </p:spTree>
    <p:extLst>
      <p:ext uri="{BB962C8B-B14F-4D97-AF65-F5344CB8AC3E}">
        <p14:creationId xmlns:p14="http://schemas.microsoft.com/office/powerpoint/2010/main" val="119349752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156"/>
        <p:cNvGrpSpPr/>
        <p:nvPr/>
      </p:nvGrpSpPr>
      <p:grpSpPr>
        <a:xfrm>
          <a:off x="0" y="0"/>
          <a:ext cx="0" cy="0"/>
          <a:chOff x="0" y="0"/>
          <a:chExt cx="0" cy="0"/>
        </a:xfrm>
      </p:grpSpPr>
      <p:sp>
        <p:nvSpPr>
          <p:cNvPr id="2157" name="Google Shape;2157;p179"/>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162</a:t>
            </a:fld>
            <a:endParaRPr/>
          </a:p>
        </p:txBody>
      </p:sp>
      <p:sp>
        <p:nvSpPr>
          <p:cNvPr id="2158" name="Google Shape;2158;p179"/>
          <p:cNvSpPr txBox="1">
            <a:spLocks noGrp="1"/>
          </p:cNvSpPr>
          <p:nvPr>
            <p:ph type="ctrTitle" idx="4294967295"/>
          </p:nvPr>
        </p:nvSpPr>
        <p:spPr>
          <a:xfrm>
            <a:off x="2030600" y="150500"/>
            <a:ext cx="5465700" cy="654600"/>
          </a:xfrm>
          <a:prstGeom prst="rect">
            <a:avLst/>
          </a:prstGeom>
          <a:noFill/>
          <a:ln>
            <a:noFill/>
          </a:ln>
        </p:spPr>
        <p:txBody>
          <a:bodyPr spcFirstLastPara="1" wrap="square" lIns="0" tIns="0" rIns="0" bIns="0" anchor="b"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a:solidFill>
                  <a:srgbClr val="741B47"/>
                </a:solidFill>
                <a:latin typeface="Raleway Medium"/>
                <a:ea typeface="Raleway Medium"/>
                <a:cs typeface="Raleway Medium"/>
                <a:sym typeface="Raleway Medium"/>
              </a:rPr>
              <a:t>Breaktime : Meta</a:t>
            </a:r>
            <a:endParaRPr sz="4800" b="0" i="0" u="none" strike="noStrike" cap="none">
              <a:solidFill>
                <a:srgbClr val="741B47"/>
              </a:solidFill>
              <a:latin typeface="Raleway Medium"/>
              <a:ea typeface="Raleway Medium"/>
              <a:cs typeface="Raleway Medium"/>
              <a:sym typeface="Raleway Medium"/>
            </a:endParaRPr>
          </a:p>
        </p:txBody>
      </p:sp>
      <p:pic>
        <p:nvPicPr>
          <p:cNvPr id="2159" name="Google Shape;2159;p179"/>
          <p:cNvPicPr preferRelativeResize="0"/>
          <p:nvPr/>
        </p:nvPicPr>
        <p:blipFill>
          <a:blip r:embed="rId3">
            <a:alphaModFix/>
          </a:blip>
          <a:stretch>
            <a:fillRect/>
          </a:stretch>
        </p:blipFill>
        <p:spPr>
          <a:xfrm>
            <a:off x="1637000" y="993375"/>
            <a:ext cx="6252889" cy="40336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4" name="Google Shape;2164;p180"/>
          <p:cNvSpPr txBox="1">
            <a:spLocks noGrp="1"/>
          </p:cNvSpPr>
          <p:nvPr>
            <p:ph type="ctrTitle"/>
          </p:nvPr>
        </p:nvSpPr>
        <p:spPr>
          <a:xfrm>
            <a:off x="1688769" y="2014046"/>
            <a:ext cx="4962600" cy="1416300"/>
          </a:xfrm>
          <a:prstGeom prst="rect">
            <a:avLst/>
          </a:prstGeom>
          <a:noFill/>
          <a:ln>
            <a:noFill/>
          </a:ln>
        </p:spPr>
        <p:txBody>
          <a:bodyPr spcFirstLastPara="1" wrap="square" lIns="0" tIns="0" rIns="0" bIns="0" anchor="ctr" anchorCtr="0">
            <a:noAutofit/>
          </a:bodyPr>
          <a:lstStyle/>
          <a:p>
            <a:pPr marL="457200" lvl="0" indent="-457200" algn="l" rtl="0">
              <a:lnSpc>
                <a:spcPct val="150000"/>
              </a:lnSpc>
              <a:spcBef>
                <a:spcPts val="0"/>
              </a:spcBef>
              <a:spcAft>
                <a:spcPts val="0"/>
              </a:spcAft>
              <a:buClr>
                <a:srgbClr val="000000"/>
              </a:buClr>
              <a:buSzPts val="3600"/>
              <a:buFont typeface="Raleway Medium"/>
              <a:buChar char="●"/>
            </a:pPr>
            <a:r>
              <a:rPr lang="en-US" sz="3600">
                <a:solidFill>
                  <a:srgbClr val="000000"/>
                </a:solidFill>
                <a:latin typeface="Raleway Medium"/>
                <a:ea typeface="Raleway Medium"/>
                <a:cs typeface="Raleway Medium"/>
                <a:sym typeface="Raleway Medium"/>
              </a:rPr>
              <a:t>CSS</a:t>
            </a:r>
            <a:endParaRPr sz="3600">
              <a:solidFill>
                <a:srgbClr val="000000"/>
              </a:solidFill>
              <a:latin typeface="Raleway Medium"/>
              <a:ea typeface="Raleway Medium"/>
              <a:cs typeface="Raleway Medium"/>
              <a:sym typeface="Raleway Medium"/>
            </a:endParaRPr>
          </a:p>
          <a:p>
            <a:pPr marL="457200" lvl="0" indent="-457200" algn="l" rtl="0">
              <a:lnSpc>
                <a:spcPct val="150000"/>
              </a:lnSpc>
              <a:spcBef>
                <a:spcPts val="0"/>
              </a:spcBef>
              <a:spcAft>
                <a:spcPts val="0"/>
              </a:spcAft>
              <a:buClr>
                <a:srgbClr val="000000"/>
              </a:buClr>
              <a:buSzPts val="3600"/>
              <a:buFont typeface="Raleway Medium"/>
              <a:buChar char="●"/>
            </a:pPr>
            <a:r>
              <a:rPr lang="en-US" sz="3600">
                <a:solidFill>
                  <a:srgbClr val="000000"/>
                </a:solidFill>
                <a:latin typeface="Raleway Medium"/>
                <a:ea typeface="Raleway Medium"/>
                <a:cs typeface="Raleway Medium"/>
                <a:sym typeface="Raleway Medium"/>
              </a:rPr>
              <a:t>Using CSS</a:t>
            </a:r>
            <a:endParaRPr sz="3600">
              <a:solidFill>
                <a:srgbClr val="000000"/>
              </a:solidFill>
              <a:latin typeface="Raleway Medium"/>
              <a:ea typeface="Raleway Medium"/>
              <a:cs typeface="Raleway Medium"/>
              <a:sym typeface="Raleway Medium"/>
            </a:endParaRPr>
          </a:p>
          <a:p>
            <a:pPr marL="457200" lvl="0" indent="-457200" algn="l" rtl="0">
              <a:lnSpc>
                <a:spcPct val="150000"/>
              </a:lnSpc>
              <a:spcBef>
                <a:spcPts val="0"/>
              </a:spcBef>
              <a:spcAft>
                <a:spcPts val="0"/>
              </a:spcAft>
              <a:buClr>
                <a:srgbClr val="000000"/>
              </a:buClr>
              <a:buSzPts val="3600"/>
              <a:buFont typeface="Raleway Medium"/>
              <a:buChar char="●"/>
            </a:pPr>
            <a:r>
              <a:rPr lang="en-US" sz="3600">
                <a:solidFill>
                  <a:srgbClr val="000000"/>
                </a:solidFill>
                <a:latin typeface="Raleway Medium"/>
                <a:ea typeface="Raleway Medium"/>
                <a:cs typeface="Raleway Medium"/>
                <a:sym typeface="Raleway Medium"/>
              </a:rPr>
              <a:t>Getting into CSS</a:t>
            </a:r>
            <a:endParaRPr sz="3600">
              <a:solidFill>
                <a:srgbClr val="000000"/>
              </a:solidFill>
              <a:latin typeface="Raleway Medium"/>
              <a:ea typeface="Raleway Medium"/>
              <a:cs typeface="Raleway Medium"/>
              <a:sym typeface="Raleway Medium"/>
            </a:endParaRPr>
          </a:p>
        </p:txBody>
      </p:sp>
      <p:sp>
        <p:nvSpPr>
          <p:cNvPr id="2165" name="Google Shape;2165;p180"/>
          <p:cNvSpPr txBox="1"/>
          <p:nvPr/>
        </p:nvSpPr>
        <p:spPr>
          <a:xfrm>
            <a:off x="641075" y="87800"/>
            <a:ext cx="7538400" cy="7602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US" sz="4800">
                <a:solidFill>
                  <a:srgbClr val="741B47"/>
                </a:solidFill>
                <a:latin typeface="Raleway SemiBold"/>
                <a:ea typeface="Raleway SemiBold"/>
                <a:cs typeface="Raleway SemiBold"/>
                <a:sym typeface="Raleway SemiBold"/>
              </a:rPr>
              <a:t>CSS - Session </a:t>
            </a:r>
            <a:endParaRPr sz="4800">
              <a:solidFill>
                <a:srgbClr val="741B47"/>
              </a:solidFill>
              <a:latin typeface="Raleway SemiBold"/>
              <a:ea typeface="Raleway SemiBold"/>
              <a:cs typeface="Raleway SemiBold"/>
              <a:sym typeface="Raleway SemiBold"/>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181"/>
          <p:cNvSpPr txBox="1">
            <a:spLocks noGrp="1"/>
          </p:cNvSpPr>
          <p:nvPr>
            <p:ph type="ctrTitle"/>
          </p:nvPr>
        </p:nvSpPr>
        <p:spPr>
          <a:xfrm>
            <a:off x="867500" y="2866313"/>
            <a:ext cx="7654500" cy="141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What does CSS stand for?</a:t>
            </a:r>
            <a:endParaRPr/>
          </a:p>
        </p:txBody>
      </p:sp>
      <p:pic>
        <p:nvPicPr>
          <p:cNvPr id="2171" name="Google Shape;2171;p181">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172" name="Google Shape;2172;p181">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73" name="Google Shape;2173;p181"/>
          <p:cNvPicPr preferRelativeResize="0"/>
          <p:nvPr/>
        </p:nvPicPr>
        <p:blipFill>
          <a:blip r:embed="rId6">
            <a:alphaModFix/>
          </a:blip>
          <a:stretch>
            <a:fillRect/>
          </a:stretch>
        </p:blipFill>
        <p:spPr>
          <a:xfrm>
            <a:off x="3859795" y="131720"/>
            <a:ext cx="1669900" cy="258807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182"/>
          <p:cNvSpPr txBox="1">
            <a:spLocks noGrp="1"/>
          </p:cNvSpPr>
          <p:nvPr>
            <p:ph type="ctrTitle"/>
          </p:nvPr>
        </p:nvSpPr>
        <p:spPr>
          <a:xfrm>
            <a:off x="1074619" y="1908496"/>
            <a:ext cx="49626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en-US">
                <a:solidFill>
                  <a:srgbClr val="741B47"/>
                </a:solidFill>
                <a:latin typeface="Raleway Medium"/>
                <a:ea typeface="Raleway Medium"/>
                <a:cs typeface="Raleway Medium"/>
                <a:sym typeface="Raleway Medium"/>
              </a:rPr>
              <a:t>Introduction</a:t>
            </a:r>
            <a:endParaRPr>
              <a:solidFill>
                <a:srgbClr val="741B47"/>
              </a:solidFill>
              <a:latin typeface="Raleway Medium"/>
              <a:ea typeface="Raleway Medium"/>
              <a:cs typeface="Raleway Medium"/>
              <a:sym typeface="Raleway Medium"/>
            </a:endParaRPr>
          </a:p>
          <a:p>
            <a:pPr marL="0" lvl="0" indent="0" algn="l" rtl="0">
              <a:lnSpc>
                <a:spcPct val="90000"/>
              </a:lnSpc>
              <a:spcBef>
                <a:spcPts val="0"/>
              </a:spcBef>
              <a:spcAft>
                <a:spcPts val="0"/>
              </a:spcAft>
              <a:buSzPts val="4800"/>
              <a:buNone/>
            </a:pPr>
            <a:r>
              <a:rPr lang="en-US">
                <a:solidFill>
                  <a:srgbClr val="741B47"/>
                </a:solidFill>
                <a:latin typeface="Raleway Medium"/>
                <a:ea typeface="Raleway Medium"/>
                <a:cs typeface="Raleway Medium"/>
                <a:sym typeface="Raleway Medium"/>
              </a:rPr>
              <a:t>to CSS</a:t>
            </a:r>
            <a:endParaRPr>
              <a:solidFill>
                <a:srgbClr val="741B47"/>
              </a:solidFill>
              <a:latin typeface="Raleway Medium"/>
              <a:ea typeface="Raleway Medium"/>
              <a:cs typeface="Raleway Medium"/>
              <a:sym typeface="Raleway Medium"/>
            </a:endParaRPr>
          </a:p>
        </p:txBody>
      </p:sp>
      <p:pic>
        <p:nvPicPr>
          <p:cNvPr id="2179" name="Google Shape;2179;p182"/>
          <p:cNvPicPr preferRelativeResize="0"/>
          <p:nvPr/>
        </p:nvPicPr>
        <p:blipFill>
          <a:blip r:embed="rId3">
            <a:alphaModFix/>
          </a:blip>
          <a:stretch>
            <a:fillRect/>
          </a:stretch>
        </p:blipFill>
        <p:spPr>
          <a:xfrm>
            <a:off x="4799425" y="1645900"/>
            <a:ext cx="4228876" cy="21995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sp>
        <p:nvSpPr>
          <p:cNvPr id="2184" name="Google Shape;2184;p18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166</a:t>
            </a:fld>
            <a:endParaRPr/>
          </a:p>
        </p:txBody>
      </p:sp>
      <p:sp>
        <p:nvSpPr>
          <p:cNvPr id="2185" name="Google Shape;2185;p183"/>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en-US"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2186" name="Google Shape;2186;p183"/>
          <p:cNvSpPr txBox="1">
            <a:spLocks noGrp="1"/>
          </p:cNvSpPr>
          <p:nvPr>
            <p:ph type="subTitle" idx="4294967295"/>
          </p:nvPr>
        </p:nvSpPr>
        <p:spPr>
          <a:xfrm>
            <a:off x="650850" y="1135175"/>
            <a:ext cx="7842300" cy="27822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What is CSS?</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History of CSS</a:t>
            </a:r>
            <a:endParaRPr sz="2000" b="0" i="0" u="none" strike="noStrike" cap="none">
              <a:solidFill>
                <a:schemeClr val="dk1"/>
              </a:solidFill>
              <a:latin typeface="Barlow Light"/>
              <a:ea typeface="Barlow Light"/>
              <a:cs typeface="Barlow Light"/>
              <a:sym typeface="Barlow Light"/>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Why Use CSS</a:t>
            </a:r>
            <a:endParaRPr sz="2000" b="0" i="0" u="none" strike="noStrike" cap="none">
              <a:solidFill>
                <a:schemeClr val="dk1"/>
              </a:solidFill>
              <a:latin typeface="Barlow Light"/>
              <a:ea typeface="Barlow Light"/>
              <a:cs typeface="Barlow Light"/>
              <a:sym typeface="Barlow Light"/>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CSS Syntax</a:t>
            </a:r>
            <a:endParaRPr sz="3600" b="0" i="0" u="none" strike="noStrike" cap="none">
              <a:solidFill>
                <a:schemeClr val="dk1"/>
              </a:solidFill>
              <a:latin typeface="Raleway"/>
              <a:ea typeface="Raleway"/>
              <a:cs typeface="Raleway"/>
              <a:sym typeface="Raleway"/>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sp>
        <p:nvSpPr>
          <p:cNvPr id="2191" name="Google Shape;2191;p184"/>
          <p:cNvSpPr txBox="1">
            <a:spLocks noGrp="1"/>
          </p:cNvSpPr>
          <p:nvPr>
            <p:ph type="ctrTitle"/>
          </p:nvPr>
        </p:nvSpPr>
        <p:spPr>
          <a:xfrm>
            <a:off x="971325" y="2228623"/>
            <a:ext cx="4676700" cy="69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What is CSS?</a:t>
            </a:r>
            <a:endParaRPr sz="4000">
              <a:solidFill>
                <a:srgbClr val="741B47"/>
              </a:solidFill>
              <a:latin typeface="Raleway Medium"/>
              <a:ea typeface="Raleway Medium"/>
              <a:cs typeface="Raleway Medium"/>
              <a:sym typeface="Raleway Medium"/>
            </a:endParaRPr>
          </a:p>
        </p:txBody>
      </p:sp>
      <p:pic>
        <p:nvPicPr>
          <p:cNvPr id="2192" name="Google Shape;2192;p184"/>
          <p:cNvPicPr preferRelativeResize="0"/>
          <p:nvPr/>
        </p:nvPicPr>
        <p:blipFill>
          <a:blip r:embed="rId3">
            <a:alphaModFix/>
          </a:blip>
          <a:stretch>
            <a:fillRect/>
          </a:stretch>
        </p:blipFill>
        <p:spPr>
          <a:xfrm>
            <a:off x="4572002" y="1359775"/>
            <a:ext cx="4442424" cy="24996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196"/>
        <p:cNvGrpSpPr/>
        <p:nvPr/>
      </p:nvGrpSpPr>
      <p:grpSpPr>
        <a:xfrm>
          <a:off x="0" y="0"/>
          <a:ext cx="0" cy="0"/>
          <a:chOff x="0" y="0"/>
          <a:chExt cx="0" cy="0"/>
        </a:xfrm>
      </p:grpSpPr>
      <p:sp>
        <p:nvSpPr>
          <p:cNvPr id="2197" name="Google Shape;2197;p18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168</a:t>
            </a:fld>
            <a:endParaRPr/>
          </a:p>
        </p:txBody>
      </p:sp>
      <p:sp>
        <p:nvSpPr>
          <p:cNvPr id="2198" name="Google Shape;2198;p185"/>
          <p:cNvSpPr/>
          <p:nvPr/>
        </p:nvSpPr>
        <p:spPr>
          <a:xfrm>
            <a:off x="2350025" y="859900"/>
            <a:ext cx="4654800" cy="581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3000" b="1" i="0" u="none" strike="noStrike" cap="none">
                <a:solidFill>
                  <a:srgbClr val="000000"/>
                </a:solidFill>
                <a:latin typeface="Arial"/>
                <a:ea typeface="Arial"/>
                <a:cs typeface="Arial"/>
                <a:sym typeface="Arial"/>
              </a:rPr>
              <a:t>C</a:t>
            </a:r>
            <a:r>
              <a:rPr lang="en-US" sz="3000" b="0" i="0" u="none" strike="noStrike" cap="none">
                <a:solidFill>
                  <a:srgbClr val="000000"/>
                </a:solidFill>
                <a:latin typeface="Arial"/>
                <a:ea typeface="Arial"/>
                <a:cs typeface="Arial"/>
                <a:sym typeface="Arial"/>
              </a:rPr>
              <a:t>ascading </a:t>
            </a:r>
            <a:r>
              <a:rPr lang="en-US" sz="3000" b="1" i="0" u="none" strike="noStrike" cap="none">
                <a:solidFill>
                  <a:srgbClr val="000000"/>
                </a:solidFill>
                <a:latin typeface="Arial"/>
                <a:ea typeface="Arial"/>
                <a:cs typeface="Arial"/>
                <a:sym typeface="Arial"/>
              </a:rPr>
              <a:t>S</a:t>
            </a:r>
            <a:r>
              <a:rPr lang="en-US" sz="3000" b="0" i="0" u="none" strike="noStrike" cap="none">
                <a:solidFill>
                  <a:srgbClr val="000000"/>
                </a:solidFill>
                <a:latin typeface="Arial"/>
                <a:ea typeface="Arial"/>
                <a:cs typeface="Arial"/>
                <a:sym typeface="Arial"/>
              </a:rPr>
              <a:t>tyle </a:t>
            </a:r>
            <a:r>
              <a:rPr lang="en-US" sz="3000" b="1" i="0" u="none" strike="noStrike" cap="none">
                <a:solidFill>
                  <a:srgbClr val="000000"/>
                </a:solidFill>
                <a:latin typeface="Arial"/>
                <a:ea typeface="Arial"/>
                <a:cs typeface="Arial"/>
                <a:sym typeface="Arial"/>
              </a:rPr>
              <a:t>S</a:t>
            </a:r>
            <a:r>
              <a:rPr lang="en-US" sz="3000" b="0" i="0" u="none" strike="noStrike" cap="none">
                <a:solidFill>
                  <a:srgbClr val="000000"/>
                </a:solidFill>
                <a:latin typeface="Arial"/>
                <a:ea typeface="Arial"/>
                <a:cs typeface="Arial"/>
                <a:sym typeface="Arial"/>
              </a:rPr>
              <a:t>heets</a:t>
            </a:r>
            <a:endParaRPr sz="3000" b="0" i="0" u="none" strike="noStrike" cap="none">
              <a:solidFill>
                <a:srgbClr val="000000"/>
              </a:solidFill>
              <a:latin typeface="Arial"/>
              <a:ea typeface="Arial"/>
              <a:cs typeface="Arial"/>
              <a:sym typeface="Arial"/>
            </a:endParaRPr>
          </a:p>
        </p:txBody>
      </p:sp>
      <p:sp>
        <p:nvSpPr>
          <p:cNvPr id="2199" name="Google Shape;2199;p18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What is CSS?</a:t>
            </a:r>
            <a:endParaRPr sz="4000">
              <a:solidFill>
                <a:srgbClr val="741B47"/>
              </a:solidFill>
              <a:latin typeface="Raleway Medium"/>
              <a:ea typeface="Raleway Medium"/>
              <a:cs typeface="Raleway Medium"/>
              <a:sym typeface="Raleway Medium"/>
            </a:endParaRPr>
          </a:p>
        </p:txBody>
      </p:sp>
      <p:pic>
        <p:nvPicPr>
          <p:cNvPr id="2200" name="Google Shape;2200;p185"/>
          <p:cNvPicPr preferRelativeResize="0"/>
          <p:nvPr/>
        </p:nvPicPr>
        <p:blipFill>
          <a:blip r:embed="rId3">
            <a:alphaModFix/>
          </a:blip>
          <a:stretch>
            <a:fillRect/>
          </a:stretch>
        </p:blipFill>
        <p:spPr>
          <a:xfrm>
            <a:off x="235300" y="1500800"/>
            <a:ext cx="5067366" cy="2795500"/>
          </a:xfrm>
          <a:prstGeom prst="rect">
            <a:avLst/>
          </a:prstGeom>
          <a:noFill/>
          <a:ln>
            <a:noFill/>
          </a:ln>
        </p:spPr>
      </p:pic>
      <p:pic>
        <p:nvPicPr>
          <p:cNvPr id="2201" name="Google Shape;2201;p185"/>
          <p:cNvPicPr preferRelativeResize="0"/>
          <p:nvPr/>
        </p:nvPicPr>
        <p:blipFill>
          <a:blip r:embed="rId4">
            <a:alphaModFix/>
          </a:blip>
          <a:stretch>
            <a:fillRect/>
          </a:stretch>
        </p:blipFill>
        <p:spPr>
          <a:xfrm>
            <a:off x="5715141" y="1500800"/>
            <a:ext cx="2857500" cy="275272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2206" name="Google Shape;2206;p186"/>
          <p:cNvSpPr txBox="1">
            <a:spLocks noGrp="1"/>
          </p:cNvSpPr>
          <p:nvPr>
            <p:ph type="ctrTitle" idx="4294967295"/>
          </p:nvPr>
        </p:nvSpPr>
        <p:spPr>
          <a:xfrm>
            <a:off x="880075" y="2571738"/>
            <a:ext cx="7654500" cy="141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t>CSS is a programming language.</a:t>
            </a:r>
            <a:endParaRPr/>
          </a:p>
        </p:txBody>
      </p:sp>
      <p:pic>
        <p:nvPicPr>
          <p:cNvPr id="2207" name="Google Shape;2207;p186">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208" name="Google Shape;2208;p186">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9" name="Google Shape;2209;p186"/>
          <p:cNvPicPr preferRelativeResize="0"/>
          <p:nvPr/>
        </p:nvPicPr>
        <p:blipFill>
          <a:blip r:embed="rId6">
            <a:alphaModFix/>
          </a:blip>
          <a:stretch>
            <a:fillRect/>
          </a:stretch>
        </p:blipFill>
        <p:spPr>
          <a:xfrm>
            <a:off x="6935800" y="232188"/>
            <a:ext cx="1598775" cy="1598775"/>
          </a:xfrm>
          <a:prstGeom prst="rect">
            <a:avLst/>
          </a:prstGeom>
          <a:noFill/>
          <a:ln>
            <a:noFill/>
          </a:ln>
        </p:spPr>
      </p:pic>
      <p:pic>
        <p:nvPicPr>
          <p:cNvPr id="2210" name="Google Shape;2210;p186"/>
          <p:cNvPicPr preferRelativeResize="0"/>
          <p:nvPr/>
        </p:nvPicPr>
        <p:blipFill>
          <a:blip r:embed="rId7">
            <a:alphaModFix/>
          </a:blip>
          <a:stretch>
            <a:fillRect/>
          </a:stretch>
        </p:blipFill>
        <p:spPr>
          <a:xfrm>
            <a:off x="266523" y="146102"/>
            <a:ext cx="1142650" cy="1770950"/>
          </a:xfrm>
          <a:prstGeom prst="rect">
            <a:avLst/>
          </a:prstGeom>
          <a:noFill/>
          <a:ln>
            <a:noFill/>
          </a:ln>
        </p:spPr>
      </p:pic>
      <p:sp>
        <p:nvSpPr>
          <p:cNvPr id="2211" name="Google Shape;2211;p186"/>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169</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5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pic>
        <p:nvPicPr>
          <p:cNvPr id="873" name="Google Shape;873;p51" descr="Image result for what is the html,css, js"/>
          <p:cNvPicPr preferRelativeResize="0"/>
          <p:nvPr/>
        </p:nvPicPr>
        <p:blipFill rotWithShape="1">
          <a:blip r:embed="rId3">
            <a:alphaModFix/>
          </a:blip>
          <a:srcRect/>
          <a:stretch/>
        </p:blipFill>
        <p:spPr>
          <a:xfrm>
            <a:off x="0" y="2022474"/>
            <a:ext cx="3394869" cy="2089150"/>
          </a:xfrm>
          <a:prstGeom prst="rect">
            <a:avLst/>
          </a:prstGeom>
          <a:noFill/>
          <a:ln>
            <a:noFill/>
          </a:ln>
        </p:spPr>
      </p:pic>
      <p:pic>
        <p:nvPicPr>
          <p:cNvPr id="874" name="Google Shape;874;p51" descr="Image result for html css javascript"/>
          <p:cNvPicPr preferRelativeResize="0"/>
          <p:nvPr/>
        </p:nvPicPr>
        <p:blipFill rotWithShape="1">
          <a:blip r:embed="rId4">
            <a:alphaModFix/>
          </a:blip>
          <a:srcRect/>
          <a:stretch/>
        </p:blipFill>
        <p:spPr>
          <a:xfrm>
            <a:off x="3747032" y="1884768"/>
            <a:ext cx="4901993" cy="2089150"/>
          </a:xfrm>
          <a:prstGeom prst="rect">
            <a:avLst/>
          </a:prstGeom>
          <a:noFill/>
          <a:ln>
            <a:noFill/>
          </a:ln>
        </p:spPr>
      </p:pic>
      <p:sp>
        <p:nvSpPr>
          <p:cNvPr id="875" name="Google Shape;875;p51"/>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What is HTML?</a:t>
            </a:r>
            <a:endParaRPr>
              <a:solidFill>
                <a:srgbClr val="741B47"/>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pic>
        <p:nvPicPr>
          <p:cNvPr id="2216" name="Google Shape;2216;p187" descr="Image result for css"/>
          <p:cNvPicPr preferRelativeResize="0"/>
          <p:nvPr/>
        </p:nvPicPr>
        <p:blipFill rotWithShape="1">
          <a:blip r:embed="rId3">
            <a:alphaModFix/>
          </a:blip>
          <a:srcRect/>
          <a:stretch/>
        </p:blipFill>
        <p:spPr>
          <a:xfrm>
            <a:off x="5837250" y="2021799"/>
            <a:ext cx="3130275" cy="1760775"/>
          </a:xfrm>
          <a:prstGeom prst="rect">
            <a:avLst/>
          </a:prstGeom>
          <a:noFill/>
          <a:ln>
            <a:noFill/>
          </a:ln>
        </p:spPr>
      </p:pic>
      <p:sp>
        <p:nvSpPr>
          <p:cNvPr id="2217" name="Google Shape;2217;p18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170</a:t>
            </a:fld>
            <a:endParaRPr/>
          </a:p>
        </p:txBody>
      </p:sp>
      <p:grpSp>
        <p:nvGrpSpPr>
          <p:cNvPr id="2218" name="Google Shape;2218;p187"/>
          <p:cNvGrpSpPr/>
          <p:nvPr/>
        </p:nvGrpSpPr>
        <p:grpSpPr>
          <a:xfrm>
            <a:off x="-4364685" y="336993"/>
            <a:ext cx="10622397" cy="5472900"/>
            <a:chOff x="-4594335" y="-704407"/>
            <a:chExt cx="10622397" cy="5472900"/>
          </a:xfrm>
        </p:grpSpPr>
        <p:sp>
          <p:nvSpPr>
            <p:cNvPr id="2219" name="Google Shape;2219;p187"/>
            <p:cNvSpPr/>
            <p:nvPr/>
          </p:nvSpPr>
          <p:spPr>
            <a:xfrm>
              <a:off x="585007" y="2374744"/>
              <a:ext cx="5442900" cy="8127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187"/>
            <p:cNvSpPr txBox="1"/>
            <p:nvPr/>
          </p:nvSpPr>
          <p:spPr>
            <a:xfrm>
              <a:off x="728227" y="2374744"/>
              <a:ext cx="5278200" cy="812700"/>
            </a:xfrm>
            <a:prstGeom prst="rect">
              <a:avLst/>
            </a:prstGeom>
            <a:solidFill>
              <a:srgbClr val="C27BA0"/>
            </a:solidFill>
            <a:ln>
              <a:noFill/>
            </a:ln>
          </p:spPr>
          <p:txBody>
            <a:bodyPr spcFirstLastPara="1" wrap="square" lIns="645150" tIns="45700" rIns="45700" bIns="45700"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CSS files are the external style sheets which consists of the styles for HTML file.</a:t>
              </a:r>
              <a:endParaRPr sz="1400" b="0" i="0" u="none" strike="noStrike" cap="none">
                <a:solidFill>
                  <a:srgbClr val="000000"/>
                </a:solidFill>
                <a:latin typeface="Arial"/>
                <a:ea typeface="Arial"/>
                <a:cs typeface="Arial"/>
                <a:sym typeface="Arial"/>
              </a:endParaRPr>
            </a:p>
          </p:txBody>
        </p:sp>
        <p:sp>
          <p:nvSpPr>
            <p:cNvPr id="2221" name="Google Shape;2221;p187"/>
            <p:cNvSpPr/>
            <p:nvPr/>
          </p:nvSpPr>
          <p:spPr>
            <a:xfrm>
              <a:off x="-4594335" y="-704407"/>
              <a:ext cx="5472900" cy="5472900"/>
            </a:xfrm>
            <a:prstGeom prst="blockArc">
              <a:avLst>
                <a:gd name="adj1" fmla="val 18900000"/>
                <a:gd name="adj2" fmla="val 2700000"/>
                <a:gd name="adj3" fmla="val 395"/>
              </a:avLst>
            </a:prstGeom>
            <a:noFill/>
            <a:ln w="25400" cap="flat" cmpd="sng">
              <a:solidFill>
                <a:srgbClr val="008F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187"/>
            <p:cNvSpPr/>
            <p:nvPr/>
          </p:nvSpPr>
          <p:spPr>
            <a:xfrm>
              <a:off x="553962" y="593689"/>
              <a:ext cx="5474100" cy="8127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187"/>
            <p:cNvSpPr txBox="1"/>
            <p:nvPr/>
          </p:nvSpPr>
          <p:spPr>
            <a:xfrm>
              <a:off x="531928" y="626740"/>
              <a:ext cx="5475900" cy="812700"/>
            </a:xfrm>
            <a:prstGeom prst="rect">
              <a:avLst/>
            </a:prstGeom>
            <a:solidFill>
              <a:srgbClr val="C27BA0"/>
            </a:solidFill>
            <a:ln>
              <a:noFill/>
            </a:ln>
          </p:spPr>
          <p:txBody>
            <a:bodyPr spcFirstLastPara="1" wrap="square" lIns="645150" tIns="45700" rIns="45700" bIns="45700"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CSS helps elements how to be displayed on the web.</a:t>
              </a:r>
              <a:endParaRPr sz="1400" b="0" i="0" u="none" strike="noStrike" cap="none">
                <a:solidFill>
                  <a:srgbClr val="000000"/>
                </a:solidFill>
                <a:latin typeface="Arial"/>
                <a:ea typeface="Arial"/>
                <a:cs typeface="Arial"/>
                <a:sym typeface="Arial"/>
              </a:endParaRPr>
            </a:p>
          </p:txBody>
        </p:sp>
        <p:sp>
          <p:nvSpPr>
            <p:cNvPr id="2224" name="Google Shape;2224;p187"/>
            <p:cNvSpPr/>
            <p:nvPr/>
          </p:nvSpPr>
          <p:spPr>
            <a:xfrm>
              <a:off x="23928" y="525140"/>
              <a:ext cx="1016100" cy="1016100"/>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187"/>
            <p:cNvSpPr/>
            <p:nvPr/>
          </p:nvSpPr>
          <p:spPr>
            <a:xfrm>
              <a:off x="106343" y="2279495"/>
              <a:ext cx="1016100" cy="1016100"/>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26" name="Google Shape;2226;p187"/>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What is CSS?</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18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171</a:t>
            </a:fld>
            <a:endParaRPr/>
          </a:p>
        </p:txBody>
      </p:sp>
      <p:pic>
        <p:nvPicPr>
          <p:cNvPr id="2232" name="Google Shape;2232;p188" descr="Image result for what is the html,css, js"/>
          <p:cNvPicPr preferRelativeResize="0"/>
          <p:nvPr/>
        </p:nvPicPr>
        <p:blipFill rotWithShape="1">
          <a:blip r:embed="rId3">
            <a:alphaModFix/>
          </a:blip>
          <a:srcRect/>
          <a:stretch/>
        </p:blipFill>
        <p:spPr>
          <a:xfrm>
            <a:off x="0" y="2022474"/>
            <a:ext cx="3394869" cy="2089150"/>
          </a:xfrm>
          <a:prstGeom prst="rect">
            <a:avLst/>
          </a:prstGeom>
          <a:noFill/>
          <a:ln>
            <a:noFill/>
          </a:ln>
        </p:spPr>
      </p:pic>
      <p:pic>
        <p:nvPicPr>
          <p:cNvPr id="2233" name="Google Shape;2233;p188" descr="Image result for html css javascript"/>
          <p:cNvPicPr preferRelativeResize="0"/>
          <p:nvPr/>
        </p:nvPicPr>
        <p:blipFill rotWithShape="1">
          <a:blip r:embed="rId4">
            <a:alphaModFix/>
          </a:blip>
          <a:srcRect/>
          <a:stretch/>
        </p:blipFill>
        <p:spPr>
          <a:xfrm>
            <a:off x="4203932" y="3054343"/>
            <a:ext cx="4901992" cy="2089150"/>
          </a:xfrm>
          <a:prstGeom prst="rect">
            <a:avLst/>
          </a:prstGeom>
          <a:noFill/>
          <a:ln>
            <a:noFill/>
          </a:ln>
        </p:spPr>
      </p:pic>
      <p:sp>
        <p:nvSpPr>
          <p:cNvPr id="2234" name="Google Shape;2234;p188"/>
          <p:cNvSpPr txBox="1"/>
          <p:nvPr/>
        </p:nvSpPr>
        <p:spPr>
          <a:xfrm>
            <a:off x="431800" y="173800"/>
            <a:ext cx="5640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000" b="0" i="0" u="none" strike="noStrike" cap="none">
                <a:solidFill>
                  <a:srgbClr val="741B47"/>
                </a:solidFill>
                <a:latin typeface="Raleway Medium"/>
                <a:ea typeface="Raleway Medium"/>
                <a:cs typeface="Raleway Medium"/>
                <a:sym typeface="Raleway Medium"/>
              </a:rPr>
              <a:t>What is CSS?</a:t>
            </a:r>
            <a:endParaRPr sz="4000" b="0" i="0" u="none" strike="noStrike" cap="none">
              <a:solidFill>
                <a:srgbClr val="741B47"/>
              </a:solidFill>
              <a:latin typeface="Raleway Medium"/>
              <a:ea typeface="Raleway Medium"/>
              <a:cs typeface="Raleway Medium"/>
              <a:sym typeface="Raleway Medium"/>
            </a:endParaRPr>
          </a:p>
        </p:txBody>
      </p:sp>
      <p:pic>
        <p:nvPicPr>
          <p:cNvPr id="2235" name="Google Shape;2235;p188"/>
          <p:cNvPicPr preferRelativeResize="0"/>
          <p:nvPr/>
        </p:nvPicPr>
        <p:blipFill rotWithShape="1">
          <a:blip r:embed="rId5">
            <a:alphaModFix/>
          </a:blip>
          <a:srcRect r="66969"/>
          <a:stretch/>
        </p:blipFill>
        <p:spPr>
          <a:xfrm>
            <a:off x="7429725" y="82600"/>
            <a:ext cx="1671775" cy="2661800"/>
          </a:xfrm>
          <a:prstGeom prst="rect">
            <a:avLst/>
          </a:prstGeom>
          <a:noFill/>
          <a:ln>
            <a:noFill/>
          </a:ln>
        </p:spPr>
      </p:pic>
      <p:pic>
        <p:nvPicPr>
          <p:cNvPr id="2236" name="Google Shape;2236;p188"/>
          <p:cNvPicPr preferRelativeResize="0"/>
          <p:nvPr/>
        </p:nvPicPr>
        <p:blipFill rotWithShape="1">
          <a:blip r:embed="rId5">
            <a:alphaModFix/>
          </a:blip>
          <a:srcRect l="33466" r="33502"/>
          <a:stretch/>
        </p:blipFill>
        <p:spPr>
          <a:xfrm>
            <a:off x="5757962" y="82600"/>
            <a:ext cx="1671775" cy="2661800"/>
          </a:xfrm>
          <a:prstGeom prst="rect">
            <a:avLst/>
          </a:prstGeom>
          <a:noFill/>
          <a:ln>
            <a:noFill/>
          </a:ln>
        </p:spPr>
      </p:pic>
      <p:pic>
        <p:nvPicPr>
          <p:cNvPr id="2237" name="Google Shape;2237;p188"/>
          <p:cNvPicPr preferRelativeResize="0"/>
          <p:nvPr/>
        </p:nvPicPr>
        <p:blipFill rotWithShape="1">
          <a:blip r:embed="rId5">
            <a:alphaModFix/>
          </a:blip>
          <a:srcRect l="66034"/>
          <a:stretch/>
        </p:blipFill>
        <p:spPr>
          <a:xfrm>
            <a:off x="4083533" y="82600"/>
            <a:ext cx="1719100" cy="266180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241"/>
        <p:cNvGrpSpPr/>
        <p:nvPr/>
      </p:nvGrpSpPr>
      <p:grpSpPr>
        <a:xfrm>
          <a:off x="0" y="0"/>
          <a:ext cx="0" cy="0"/>
          <a:chOff x="0" y="0"/>
          <a:chExt cx="0" cy="0"/>
        </a:xfrm>
      </p:grpSpPr>
      <p:sp>
        <p:nvSpPr>
          <p:cNvPr id="2242" name="Google Shape;2242;p189"/>
          <p:cNvSpPr txBox="1">
            <a:spLocks noGrp="1"/>
          </p:cNvSpPr>
          <p:nvPr>
            <p:ph type="ctrTitle"/>
          </p:nvPr>
        </p:nvSpPr>
        <p:spPr>
          <a:xfrm>
            <a:off x="1085850" y="2269066"/>
            <a:ext cx="4676700" cy="6108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History of CSS</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2246"/>
        <p:cNvGrpSpPr/>
        <p:nvPr/>
      </p:nvGrpSpPr>
      <p:grpSpPr>
        <a:xfrm>
          <a:off x="0" y="0"/>
          <a:ext cx="0" cy="0"/>
          <a:chOff x="0" y="0"/>
          <a:chExt cx="0" cy="0"/>
        </a:xfrm>
      </p:grpSpPr>
      <p:pic>
        <p:nvPicPr>
          <p:cNvPr id="2247" name="Google Shape;2247;p190"/>
          <p:cNvPicPr preferRelativeResize="0"/>
          <p:nvPr/>
        </p:nvPicPr>
        <p:blipFill rotWithShape="1">
          <a:blip r:embed="rId3">
            <a:alphaModFix/>
          </a:blip>
          <a:srcRect/>
          <a:stretch/>
        </p:blipFill>
        <p:spPr>
          <a:xfrm>
            <a:off x="504472" y="800100"/>
            <a:ext cx="8036458" cy="3888609"/>
          </a:xfrm>
          <a:prstGeom prst="rect">
            <a:avLst/>
          </a:prstGeom>
          <a:noFill/>
          <a:ln>
            <a:noFill/>
          </a:ln>
        </p:spPr>
      </p:pic>
      <p:sp>
        <p:nvSpPr>
          <p:cNvPr id="2248" name="Google Shape;2248;p19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173</a:t>
            </a:fld>
            <a:endParaRPr/>
          </a:p>
        </p:txBody>
      </p:sp>
      <p:sp>
        <p:nvSpPr>
          <p:cNvPr id="2249" name="Google Shape;2249;p190"/>
          <p:cNvSpPr/>
          <p:nvPr/>
        </p:nvSpPr>
        <p:spPr>
          <a:xfrm>
            <a:off x="304600" y="1446500"/>
            <a:ext cx="8633400" cy="3293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Raleway SemiBold"/>
              <a:ea typeface="Raleway SemiBold"/>
              <a:cs typeface="Raleway SemiBold"/>
              <a:sym typeface="Raleway SemiBold"/>
            </a:endParaRPr>
          </a:p>
        </p:txBody>
      </p:sp>
      <p:sp>
        <p:nvSpPr>
          <p:cNvPr id="2250" name="Google Shape;2250;p190"/>
          <p:cNvSpPr txBox="1"/>
          <p:nvPr/>
        </p:nvSpPr>
        <p:spPr>
          <a:xfrm>
            <a:off x="431800" y="173800"/>
            <a:ext cx="5640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000" b="0" i="0" u="none" strike="noStrike" cap="none">
                <a:solidFill>
                  <a:srgbClr val="741B47"/>
                </a:solidFill>
                <a:latin typeface="Raleway Medium"/>
                <a:ea typeface="Raleway Medium"/>
                <a:cs typeface="Raleway Medium"/>
                <a:sym typeface="Raleway Medium"/>
              </a:rPr>
              <a:t>History of CSS</a:t>
            </a:r>
            <a:endParaRPr sz="4000" b="0" i="0" u="none" strike="noStrike" cap="none">
              <a:solidFill>
                <a:srgbClr val="741B47"/>
              </a:solidFill>
              <a:latin typeface="Raleway Medium"/>
              <a:ea typeface="Raleway Medium"/>
              <a:cs typeface="Raleway Medium"/>
              <a:sym typeface="Raleway Medium"/>
            </a:endParaRPr>
          </a:p>
        </p:txBody>
      </p:sp>
      <p:pic>
        <p:nvPicPr>
          <p:cNvPr id="2251" name="Google Shape;2251;p190" descr="Image result for css"/>
          <p:cNvPicPr preferRelativeResize="0"/>
          <p:nvPr/>
        </p:nvPicPr>
        <p:blipFill rotWithShape="1">
          <a:blip r:embed="rId4">
            <a:alphaModFix/>
          </a:blip>
          <a:srcRect/>
          <a:stretch/>
        </p:blipFill>
        <p:spPr>
          <a:xfrm>
            <a:off x="4621300" y="167950"/>
            <a:ext cx="2190724" cy="912800"/>
          </a:xfrm>
          <a:prstGeom prst="rect">
            <a:avLst/>
          </a:prstGeom>
          <a:noFill/>
          <a:ln>
            <a:noFill/>
          </a:ln>
        </p:spPr>
      </p:pic>
      <p:pic>
        <p:nvPicPr>
          <p:cNvPr id="2252" name="Google Shape;2252;p190"/>
          <p:cNvPicPr preferRelativeResize="0"/>
          <p:nvPr/>
        </p:nvPicPr>
        <p:blipFill>
          <a:blip r:embed="rId5">
            <a:alphaModFix/>
          </a:blip>
          <a:stretch>
            <a:fillRect/>
          </a:stretch>
        </p:blipFill>
        <p:spPr>
          <a:xfrm>
            <a:off x="1476825" y="4331050"/>
            <a:ext cx="1613125" cy="7743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191"/>
          <p:cNvSpPr txBox="1">
            <a:spLocks noGrp="1"/>
          </p:cNvSpPr>
          <p:nvPr>
            <p:ph type="ctrTitle"/>
          </p:nvPr>
        </p:nvSpPr>
        <p:spPr>
          <a:xfrm>
            <a:off x="1085850" y="2257777"/>
            <a:ext cx="5746800" cy="6027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Why Use CSS</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19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175</a:t>
            </a:fld>
            <a:endParaRPr/>
          </a:p>
        </p:txBody>
      </p:sp>
      <p:sp>
        <p:nvSpPr>
          <p:cNvPr id="2263" name="Google Shape;2263;p192"/>
          <p:cNvSpPr/>
          <p:nvPr/>
        </p:nvSpPr>
        <p:spPr>
          <a:xfrm>
            <a:off x="571590" y="2571750"/>
            <a:ext cx="7711200" cy="523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Raleway SemiBold"/>
                <a:ea typeface="Raleway SemiBold"/>
                <a:cs typeface="Raleway SemiBold"/>
                <a:sym typeface="Raleway SemiBold"/>
              </a:rPr>
              <a:t>CSS is used to style your web pages. Using CSS you will be able to put out pages with much less work, that load much faster, and will be easy to update and print!</a:t>
            </a:r>
            <a:endParaRPr sz="1600" b="0" i="0" u="none" strike="noStrike" cap="none">
              <a:solidFill>
                <a:schemeClr val="dk1"/>
              </a:solidFill>
              <a:latin typeface="Raleway SemiBold"/>
              <a:ea typeface="Raleway SemiBold"/>
              <a:cs typeface="Raleway SemiBold"/>
              <a:sym typeface="Raleway SemiBold"/>
            </a:endParaRPr>
          </a:p>
        </p:txBody>
      </p:sp>
      <p:sp>
        <p:nvSpPr>
          <p:cNvPr id="2264" name="Google Shape;2264;p192"/>
          <p:cNvSpPr txBox="1"/>
          <p:nvPr/>
        </p:nvSpPr>
        <p:spPr>
          <a:xfrm>
            <a:off x="431800" y="173800"/>
            <a:ext cx="5640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000" b="0" i="0" u="none" strike="noStrike" cap="none">
                <a:solidFill>
                  <a:srgbClr val="741B47"/>
                </a:solidFill>
                <a:latin typeface="Raleway Medium"/>
                <a:ea typeface="Raleway Medium"/>
                <a:cs typeface="Raleway Medium"/>
                <a:sym typeface="Raleway Medium"/>
              </a:rPr>
              <a:t>Why Use CSS</a:t>
            </a:r>
            <a:endParaRPr sz="4000" b="0" i="0" u="none" strike="noStrike" cap="none">
              <a:solidFill>
                <a:srgbClr val="741B47"/>
              </a:solidFill>
              <a:latin typeface="Raleway Medium"/>
              <a:ea typeface="Raleway Medium"/>
              <a:cs typeface="Raleway Medium"/>
              <a:sym typeface="Raleway Medium"/>
            </a:endParaRPr>
          </a:p>
        </p:txBody>
      </p:sp>
      <p:pic>
        <p:nvPicPr>
          <p:cNvPr id="2265" name="Google Shape;2265;p192" descr="Image result for css"/>
          <p:cNvPicPr preferRelativeResize="0"/>
          <p:nvPr/>
        </p:nvPicPr>
        <p:blipFill rotWithShape="1">
          <a:blip r:embed="rId3">
            <a:alphaModFix/>
          </a:blip>
          <a:srcRect/>
          <a:stretch/>
        </p:blipFill>
        <p:spPr>
          <a:xfrm>
            <a:off x="5518298" y="719553"/>
            <a:ext cx="2796779" cy="1165324"/>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269"/>
        <p:cNvGrpSpPr/>
        <p:nvPr/>
      </p:nvGrpSpPr>
      <p:grpSpPr>
        <a:xfrm>
          <a:off x="0" y="0"/>
          <a:ext cx="0" cy="0"/>
          <a:chOff x="0" y="0"/>
          <a:chExt cx="0" cy="0"/>
        </a:xfrm>
      </p:grpSpPr>
      <p:sp>
        <p:nvSpPr>
          <p:cNvPr id="2270" name="Google Shape;2270;p193"/>
          <p:cNvSpPr txBox="1">
            <a:spLocks noGrp="1"/>
          </p:cNvSpPr>
          <p:nvPr>
            <p:ph type="ctrTitle"/>
          </p:nvPr>
        </p:nvSpPr>
        <p:spPr>
          <a:xfrm>
            <a:off x="1085850" y="2235199"/>
            <a:ext cx="5746800" cy="648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CSS Syntax</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274"/>
        <p:cNvGrpSpPr/>
        <p:nvPr/>
      </p:nvGrpSpPr>
      <p:grpSpPr>
        <a:xfrm>
          <a:off x="0" y="0"/>
          <a:ext cx="0" cy="0"/>
          <a:chOff x="0" y="0"/>
          <a:chExt cx="0" cy="0"/>
        </a:xfrm>
      </p:grpSpPr>
      <p:sp>
        <p:nvSpPr>
          <p:cNvPr id="2275" name="Google Shape;2275;p19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177</a:t>
            </a:fld>
            <a:endParaRPr/>
          </a:p>
        </p:txBody>
      </p:sp>
      <p:sp>
        <p:nvSpPr>
          <p:cNvPr id="2276" name="Google Shape;2276;p194"/>
          <p:cNvSpPr txBox="1"/>
          <p:nvPr/>
        </p:nvSpPr>
        <p:spPr>
          <a:xfrm>
            <a:off x="431800" y="173800"/>
            <a:ext cx="63255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000" b="0" i="0" u="none" strike="noStrike" cap="none">
                <a:solidFill>
                  <a:srgbClr val="741B47"/>
                </a:solidFill>
                <a:latin typeface="Raleway Medium"/>
                <a:ea typeface="Raleway Medium"/>
                <a:cs typeface="Raleway Medium"/>
                <a:sym typeface="Raleway Medium"/>
              </a:rPr>
              <a:t>CSS Syntax</a:t>
            </a:r>
            <a:endParaRPr sz="4000" b="0" i="0" u="none" strike="noStrike" cap="none">
              <a:solidFill>
                <a:srgbClr val="741B47"/>
              </a:solidFill>
              <a:latin typeface="Raleway Medium"/>
              <a:ea typeface="Raleway Medium"/>
              <a:cs typeface="Raleway Medium"/>
              <a:sym typeface="Raleway Medium"/>
            </a:endParaRPr>
          </a:p>
        </p:txBody>
      </p:sp>
      <p:pic>
        <p:nvPicPr>
          <p:cNvPr id="2277" name="Google Shape;2277;p194"/>
          <p:cNvPicPr preferRelativeResize="0"/>
          <p:nvPr/>
        </p:nvPicPr>
        <p:blipFill>
          <a:blip r:embed="rId3">
            <a:alphaModFix/>
          </a:blip>
          <a:stretch>
            <a:fillRect/>
          </a:stretch>
        </p:blipFill>
        <p:spPr>
          <a:xfrm>
            <a:off x="105675" y="1142465"/>
            <a:ext cx="9143999" cy="2964019"/>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281"/>
        <p:cNvGrpSpPr/>
        <p:nvPr/>
      </p:nvGrpSpPr>
      <p:grpSpPr>
        <a:xfrm>
          <a:off x="0" y="0"/>
          <a:ext cx="0" cy="0"/>
          <a:chOff x="0" y="0"/>
          <a:chExt cx="0" cy="0"/>
        </a:xfrm>
      </p:grpSpPr>
      <p:sp>
        <p:nvSpPr>
          <p:cNvPr id="2282" name="Google Shape;2282;p19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178</a:t>
            </a:fld>
            <a:endParaRPr/>
          </a:p>
        </p:txBody>
      </p:sp>
      <p:pic>
        <p:nvPicPr>
          <p:cNvPr id="2283" name="Google Shape;2283;p195">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284" name="Google Shape;2284;p195">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95"/>
          <p:cNvSpPr txBox="1"/>
          <p:nvPr/>
        </p:nvSpPr>
        <p:spPr>
          <a:xfrm>
            <a:off x="501025" y="2288522"/>
            <a:ext cx="8408100" cy="1498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3600">
                <a:solidFill>
                  <a:schemeClr val="dk1"/>
                </a:solidFill>
                <a:latin typeface="Comic Sans MS"/>
                <a:ea typeface="Comic Sans MS"/>
                <a:cs typeface="Comic Sans MS"/>
                <a:sym typeface="Comic Sans MS"/>
              </a:rPr>
              <a:t>Basic CSS rule consists of a selector, a declaration and a style.</a:t>
            </a:r>
            <a:endParaRPr sz="3600">
              <a:latin typeface="Comic Sans MS"/>
              <a:ea typeface="Comic Sans MS"/>
              <a:cs typeface="Comic Sans MS"/>
              <a:sym typeface="Comic Sans MS"/>
            </a:endParaRPr>
          </a:p>
        </p:txBody>
      </p:sp>
      <p:pic>
        <p:nvPicPr>
          <p:cNvPr id="2286" name="Google Shape;2286;p195"/>
          <p:cNvPicPr preferRelativeResize="0"/>
          <p:nvPr/>
        </p:nvPicPr>
        <p:blipFill>
          <a:blip r:embed="rId6">
            <a:alphaModFix/>
          </a:blip>
          <a:stretch>
            <a:fillRect/>
          </a:stretch>
        </p:blipFill>
        <p:spPr>
          <a:xfrm>
            <a:off x="6935800" y="232188"/>
            <a:ext cx="1598775" cy="1598775"/>
          </a:xfrm>
          <a:prstGeom prst="rect">
            <a:avLst/>
          </a:prstGeom>
          <a:noFill/>
          <a:ln>
            <a:noFill/>
          </a:ln>
        </p:spPr>
      </p:pic>
      <p:pic>
        <p:nvPicPr>
          <p:cNvPr id="2287" name="Google Shape;2287;p195"/>
          <p:cNvPicPr preferRelativeResize="0"/>
          <p:nvPr/>
        </p:nvPicPr>
        <p:blipFill>
          <a:blip r:embed="rId7">
            <a:alphaModFix/>
          </a:blip>
          <a:stretch>
            <a:fillRect/>
          </a:stretch>
        </p:blipFill>
        <p:spPr>
          <a:xfrm>
            <a:off x="266523" y="146102"/>
            <a:ext cx="1142650" cy="177095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sp>
        <p:nvSpPr>
          <p:cNvPr id="2292" name="Google Shape;2292;p196"/>
          <p:cNvSpPr txBox="1">
            <a:spLocks noGrp="1"/>
          </p:cNvSpPr>
          <p:nvPr>
            <p:ph type="ctrTitle"/>
          </p:nvPr>
        </p:nvSpPr>
        <p:spPr>
          <a:xfrm>
            <a:off x="1074619" y="1908496"/>
            <a:ext cx="49626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en-US">
                <a:solidFill>
                  <a:srgbClr val="741B47"/>
                </a:solidFill>
                <a:latin typeface="Raleway Medium"/>
                <a:ea typeface="Raleway Medium"/>
                <a:cs typeface="Raleway Medium"/>
                <a:sym typeface="Raleway Medium"/>
              </a:rPr>
              <a:t>Use of CSS</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52"/>
          <p:cNvSpPr txBox="1">
            <a:spLocks noGrp="1"/>
          </p:cNvSpPr>
          <p:nvPr>
            <p:ph type="ctrTitle"/>
          </p:nvPr>
        </p:nvSpPr>
        <p:spPr>
          <a:xfrm>
            <a:off x="1085850" y="2093685"/>
            <a:ext cx="4676700" cy="854025"/>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History of HTML</a:t>
            </a:r>
            <a:endParaRPr>
              <a:solidFill>
                <a:srgbClr val="741B47"/>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sp>
        <p:nvSpPr>
          <p:cNvPr id="2297" name="Google Shape;2297;p19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180</a:t>
            </a:fld>
            <a:endParaRPr/>
          </a:p>
        </p:txBody>
      </p:sp>
      <p:sp>
        <p:nvSpPr>
          <p:cNvPr id="2298" name="Google Shape;2298;p197"/>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en-US"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2299" name="Google Shape;2299;p197"/>
          <p:cNvSpPr txBox="1">
            <a:spLocks noGrp="1"/>
          </p:cNvSpPr>
          <p:nvPr>
            <p:ph type="subTitle" idx="4294967295"/>
          </p:nvPr>
        </p:nvSpPr>
        <p:spPr>
          <a:xfrm>
            <a:off x="650850" y="864250"/>
            <a:ext cx="8133000" cy="3437700"/>
          </a:xfrm>
          <a:prstGeom prst="rect">
            <a:avLst/>
          </a:prstGeom>
          <a:noFill/>
          <a:ln>
            <a:noFill/>
          </a:ln>
        </p:spPr>
        <p:txBody>
          <a:bodyPr spcFirstLastPara="1" wrap="square" lIns="0" tIns="0" rIns="0" bIns="0" anchor="t" anchorCtr="0">
            <a:noAutofit/>
          </a:bodyPr>
          <a:lstStyle/>
          <a:p>
            <a:pPr marL="457200" lvl="0" indent="-457200" algn="l" rtl="0">
              <a:spcBef>
                <a:spcPts val="600"/>
              </a:spcBef>
              <a:spcAft>
                <a:spcPts val="0"/>
              </a:spcAft>
              <a:buClr>
                <a:srgbClr val="741B47"/>
              </a:buClr>
              <a:buSzPts val="3600"/>
              <a:buFont typeface="Raleway"/>
              <a:buChar char="▶"/>
            </a:pPr>
            <a:r>
              <a:rPr lang="en-US" sz="3600">
                <a:latin typeface="Raleway"/>
                <a:ea typeface="Raleway"/>
                <a:cs typeface="Raleway"/>
                <a:sym typeface="Raleway"/>
              </a:rPr>
              <a:t>Inline CSS</a:t>
            </a:r>
            <a:endParaRPr sz="3600">
              <a:latin typeface="Raleway"/>
              <a:ea typeface="Raleway"/>
              <a:cs typeface="Raleway"/>
              <a:sym typeface="Raleway"/>
            </a:endParaRPr>
          </a:p>
          <a:p>
            <a:pPr marL="457200" lvl="0" indent="-457200" algn="l" rtl="0">
              <a:spcBef>
                <a:spcPts val="600"/>
              </a:spcBef>
              <a:spcAft>
                <a:spcPts val="0"/>
              </a:spcAft>
              <a:buClr>
                <a:srgbClr val="741B47"/>
              </a:buClr>
              <a:buSzPts val="3600"/>
              <a:buFont typeface="Raleway"/>
              <a:buChar char="▶"/>
            </a:pPr>
            <a:r>
              <a:rPr lang="en-US" sz="3600">
                <a:latin typeface="Raleway"/>
                <a:ea typeface="Raleway"/>
                <a:cs typeface="Raleway"/>
                <a:sym typeface="Raleway"/>
              </a:rPr>
              <a:t>Internal CSS</a:t>
            </a:r>
            <a:endParaRPr sz="3600">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External CSS file</a:t>
            </a:r>
            <a:endParaRPr sz="2000" b="0" i="0" u="none" strike="noStrike" cap="none">
              <a:solidFill>
                <a:schemeClr val="dk1"/>
              </a:solidFill>
              <a:latin typeface="Barlow Light"/>
              <a:ea typeface="Barlow Light"/>
              <a:cs typeface="Barlow Light"/>
              <a:sym typeface="Barlow Light"/>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Multiple Styles and Cascade Rule</a:t>
            </a:r>
            <a:endParaRPr sz="3600" b="0" i="0" u="none" strike="noStrike" cap="none">
              <a:solidFill>
                <a:schemeClr val="dk1"/>
              </a:solidFill>
              <a:latin typeface="Raleway"/>
              <a:ea typeface="Raleway"/>
              <a:cs typeface="Raleway"/>
              <a:sym typeface="Raleway"/>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303"/>
        <p:cNvGrpSpPr/>
        <p:nvPr/>
      </p:nvGrpSpPr>
      <p:grpSpPr>
        <a:xfrm>
          <a:off x="0" y="0"/>
          <a:ext cx="0" cy="0"/>
          <a:chOff x="0" y="0"/>
          <a:chExt cx="0" cy="0"/>
        </a:xfrm>
      </p:grpSpPr>
      <p:sp>
        <p:nvSpPr>
          <p:cNvPr id="2304" name="Google Shape;2304;p198"/>
          <p:cNvSpPr txBox="1">
            <a:spLocks noGrp="1"/>
          </p:cNvSpPr>
          <p:nvPr>
            <p:ph type="ctrTitle" idx="4294967295"/>
          </p:nvPr>
        </p:nvSpPr>
        <p:spPr>
          <a:xfrm>
            <a:off x="1021362" y="2257776"/>
            <a:ext cx="6474600" cy="645900"/>
          </a:xfrm>
          <a:prstGeom prst="rect">
            <a:avLst/>
          </a:prstGeom>
          <a:noFill/>
          <a:ln>
            <a:noFill/>
          </a:ln>
        </p:spPr>
        <p:txBody>
          <a:bodyPr spcFirstLastPara="1" wrap="square" lIns="0" tIns="0" rIns="0" bIns="0" anchor="b"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000" b="0" i="0" u="none" strike="noStrike" cap="none">
                <a:solidFill>
                  <a:srgbClr val="741B47"/>
                </a:solidFill>
                <a:latin typeface="Raleway Medium"/>
                <a:ea typeface="Raleway Medium"/>
                <a:cs typeface="Raleway Medium"/>
                <a:sym typeface="Raleway Medium"/>
              </a:rPr>
              <a:t>Inline CSS</a:t>
            </a:r>
            <a:endParaRPr sz="4000" b="0" i="0" u="none" strike="noStrike" cap="none">
              <a:solidFill>
                <a:srgbClr val="741B47"/>
              </a:solidFill>
              <a:latin typeface="Raleway Medium"/>
              <a:ea typeface="Raleway Medium"/>
              <a:cs typeface="Raleway Medium"/>
              <a:sym typeface="Raleway Medium"/>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09" name="Google Shape;2309;p19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182</a:t>
            </a:fld>
            <a:endParaRPr/>
          </a:p>
        </p:txBody>
      </p:sp>
      <p:sp>
        <p:nvSpPr>
          <p:cNvPr id="2310" name="Google Shape;2310;p199"/>
          <p:cNvSpPr txBox="1">
            <a:spLocks noGrp="1"/>
          </p:cNvSpPr>
          <p:nvPr>
            <p:ph type="title"/>
          </p:nvPr>
        </p:nvSpPr>
        <p:spPr>
          <a:xfrm>
            <a:off x="431799" y="173800"/>
            <a:ext cx="6670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Inline</a:t>
            </a:r>
            <a:r>
              <a:rPr lang="en-US"/>
              <a:t> </a:t>
            </a:r>
            <a:r>
              <a:rPr lang="en-US" sz="4000">
                <a:solidFill>
                  <a:srgbClr val="741B47"/>
                </a:solidFill>
                <a:latin typeface="Raleway Medium"/>
                <a:ea typeface="Raleway Medium"/>
                <a:cs typeface="Raleway Medium"/>
                <a:sym typeface="Raleway Medium"/>
              </a:rPr>
              <a:t>CSS</a:t>
            </a:r>
            <a:endParaRPr/>
          </a:p>
        </p:txBody>
      </p:sp>
      <p:sp>
        <p:nvSpPr>
          <p:cNvPr id="2311" name="Google Shape;2311;p199"/>
          <p:cNvSpPr/>
          <p:nvPr/>
        </p:nvSpPr>
        <p:spPr>
          <a:xfrm>
            <a:off x="287149" y="1915616"/>
            <a:ext cx="3200400" cy="1077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Raleway SemiBold"/>
                <a:ea typeface="Raleway SemiBold"/>
                <a:cs typeface="Raleway SemiBold"/>
                <a:sym typeface="Raleway SemiBold"/>
              </a:rPr>
              <a:t>For any single element in the HTML file can have inline styles. For inline styling, the </a:t>
            </a:r>
            <a:r>
              <a:rPr lang="en-US" sz="1600" b="1" i="0" u="none" strike="noStrike" cap="none">
                <a:solidFill>
                  <a:srgbClr val="741B47"/>
                </a:solidFill>
                <a:latin typeface="Raleway SemiBold"/>
                <a:ea typeface="Raleway SemiBold"/>
                <a:cs typeface="Raleway SemiBold"/>
                <a:sym typeface="Raleway SemiBold"/>
              </a:rPr>
              <a:t>style</a:t>
            </a:r>
            <a:r>
              <a:rPr lang="en-US" sz="1600" b="0" i="0" u="none" strike="noStrike" cap="none">
                <a:solidFill>
                  <a:schemeClr val="dk1"/>
                </a:solidFill>
                <a:latin typeface="Raleway SemiBold"/>
                <a:ea typeface="Raleway SemiBold"/>
                <a:cs typeface="Raleway SemiBold"/>
                <a:sym typeface="Raleway SemiBold"/>
              </a:rPr>
              <a:t> attribute is used.</a:t>
            </a:r>
            <a:endParaRPr sz="1600" b="0" i="0" u="none" strike="noStrike" cap="none">
              <a:solidFill>
                <a:schemeClr val="dk1"/>
              </a:solidFill>
              <a:latin typeface="Raleway SemiBold"/>
              <a:ea typeface="Raleway SemiBold"/>
              <a:cs typeface="Raleway SemiBold"/>
              <a:sym typeface="Raleway SemiBold"/>
            </a:endParaRPr>
          </a:p>
        </p:txBody>
      </p:sp>
      <p:pic>
        <p:nvPicPr>
          <p:cNvPr id="2312" name="Google Shape;2312;p199"/>
          <p:cNvPicPr preferRelativeResize="0"/>
          <p:nvPr/>
        </p:nvPicPr>
        <p:blipFill rotWithShape="1">
          <a:blip r:embed="rId3">
            <a:alphaModFix/>
          </a:blip>
          <a:srcRect/>
          <a:stretch/>
        </p:blipFill>
        <p:spPr>
          <a:xfrm>
            <a:off x="3925550" y="575202"/>
            <a:ext cx="4973100" cy="34293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sp>
        <p:nvSpPr>
          <p:cNvPr id="2317" name="Google Shape;2317;p200"/>
          <p:cNvSpPr txBox="1">
            <a:spLocks noGrp="1"/>
          </p:cNvSpPr>
          <p:nvPr>
            <p:ph type="ctrTitle" idx="4294967295"/>
          </p:nvPr>
        </p:nvSpPr>
        <p:spPr>
          <a:xfrm>
            <a:off x="1021361" y="2247862"/>
            <a:ext cx="7410300" cy="647700"/>
          </a:xfrm>
          <a:prstGeom prst="rect">
            <a:avLst/>
          </a:prstGeom>
          <a:noFill/>
          <a:ln>
            <a:noFill/>
          </a:ln>
        </p:spPr>
        <p:txBody>
          <a:bodyPr spcFirstLastPara="1" wrap="square" lIns="0" tIns="0" rIns="0" bIns="0" anchor="b"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000" b="0" i="0" u="none" strike="noStrike" cap="none">
                <a:solidFill>
                  <a:srgbClr val="741B47"/>
                </a:solidFill>
                <a:latin typeface="Raleway Medium"/>
                <a:ea typeface="Raleway Medium"/>
                <a:cs typeface="Raleway Medium"/>
                <a:sym typeface="Raleway Medium"/>
              </a:rPr>
              <a:t>Internal CSS</a:t>
            </a:r>
            <a:endParaRPr sz="4000" b="0" i="0" u="none" strike="noStrike" cap="none">
              <a:solidFill>
                <a:srgbClr val="741B47"/>
              </a:solidFill>
              <a:latin typeface="Raleway Medium"/>
              <a:ea typeface="Raleway Medium"/>
              <a:cs typeface="Raleway Medium"/>
              <a:sym typeface="Raleway Medium"/>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321"/>
        <p:cNvGrpSpPr/>
        <p:nvPr/>
      </p:nvGrpSpPr>
      <p:grpSpPr>
        <a:xfrm>
          <a:off x="0" y="0"/>
          <a:ext cx="0" cy="0"/>
          <a:chOff x="0" y="0"/>
          <a:chExt cx="0" cy="0"/>
        </a:xfrm>
      </p:grpSpPr>
      <p:sp>
        <p:nvSpPr>
          <p:cNvPr id="2322" name="Google Shape;2322;p20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184</a:t>
            </a:fld>
            <a:endParaRPr/>
          </a:p>
        </p:txBody>
      </p:sp>
      <p:sp>
        <p:nvSpPr>
          <p:cNvPr id="2323" name="Google Shape;2323;p201"/>
          <p:cNvSpPr txBox="1">
            <a:spLocks noGrp="1"/>
          </p:cNvSpPr>
          <p:nvPr>
            <p:ph type="title"/>
          </p:nvPr>
        </p:nvSpPr>
        <p:spPr>
          <a:xfrm>
            <a:off x="431799" y="173800"/>
            <a:ext cx="6670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Internal</a:t>
            </a:r>
            <a:r>
              <a:rPr lang="en-US"/>
              <a:t> </a:t>
            </a:r>
            <a:r>
              <a:rPr lang="en-US" sz="4000">
                <a:solidFill>
                  <a:srgbClr val="741B47"/>
                </a:solidFill>
                <a:latin typeface="Raleway Medium"/>
                <a:ea typeface="Raleway Medium"/>
                <a:cs typeface="Raleway Medium"/>
                <a:sym typeface="Raleway Medium"/>
              </a:rPr>
              <a:t>CSS</a:t>
            </a:r>
            <a:endParaRPr/>
          </a:p>
        </p:txBody>
      </p:sp>
      <p:pic>
        <p:nvPicPr>
          <p:cNvPr id="2324" name="Google Shape;2324;p201"/>
          <p:cNvPicPr preferRelativeResize="0"/>
          <p:nvPr/>
        </p:nvPicPr>
        <p:blipFill rotWithShape="1">
          <a:blip r:embed="rId3">
            <a:alphaModFix/>
          </a:blip>
          <a:srcRect/>
          <a:stretch/>
        </p:blipFill>
        <p:spPr>
          <a:xfrm>
            <a:off x="4572001" y="157187"/>
            <a:ext cx="3934832" cy="4829126"/>
          </a:xfrm>
          <a:prstGeom prst="rect">
            <a:avLst/>
          </a:prstGeom>
          <a:noFill/>
          <a:ln>
            <a:noFill/>
          </a:ln>
        </p:spPr>
      </p:pic>
      <p:sp>
        <p:nvSpPr>
          <p:cNvPr id="2325" name="Google Shape;2325;p201"/>
          <p:cNvSpPr/>
          <p:nvPr/>
        </p:nvSpPr>
        <p:spPr>
          <a:xfrm>
            <a:off x="431799" y="1910030"/>
            <a:ext cx="3162000" cy="1323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Raleway SemiBold"/>
                <a:ea typeface="Raleway SemiBold"/>
                <a:cs typeface="Raleway SemiBold"/>
                <a:sym typeface="Raleway SemiBold"/>
              </a:rPr>
              <a:t>For any single HTML file, internal styles can be used. The internal styles are written inside the </a:t>
            </a:r>
            <a:r>
              <a:rPr lang="en-US" sz="1600" b="1" i="0" u="none" strike="noStrike" cap="none">
                <a:solidFill>
                  <a:srgbClr val="741B47"/>
                </a:solidFill>
                <a:latin typeface="Raleway SemiBold"/>
                <a:ea typeface="Raleway SemiBold"/>
                <a:cs typeface="Raleway SemiBold"/>
                <a:sym typeface="Raleway SemiBold"/>
              </a:rPr>
              <a:t>&lt;style&gt; </a:t>
            </a:r>
            <a:r>
              <a:rPr lang="en-US" sz="1600" b="0" i="0" u="none" strike="noStrike" cap="none">
                <a:solidFill>
                  <a:schemeClr val="dk1"/>
                </a:solidFill>
                <a:latin typeface="Raleway SemiBold"/>
                <a:ea typeface="Raleway SemiBold"/>
                <a:cs typeface="Raleway SemiBold"/>
                <a:sym typeface="Raleway SemiBold"/>
              </a:rPr>
              <a:t>section of the HTML page. </a:t>
            </a:r>
            <a:endParaRPr sz="1600" b="0" i="0" u="none" strike="noStrike" cap="none">
              <a:solidFill>
                <a:schemeClr val="dk1"/>
              </a:solidFill>
              <a:latin typeface="Raleway SemiBold"/>
              <a:ea typeface="Raleway SemiBold"/>
              <a:cs typeface="Raleway SemiBold"/>
              <a:sym typeface="Raleway SemiBold"/>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202"/>
          <p:cNvSpPr txBox="1">
            <a:spLocks noGrp="1"/>
          </p:cNvSpPr>
          <p:nvPr>
            <p:ph type="ctrTitle" idx="4294967295"/>
          </p:nvPr>
        </p:nvSpPr>
        <p:spPr>
          <a:xfrm>
            <a:off x="1010730" y="2259877"/>
            <a:ext cx="4676700" cy="605400"/>
          </a:xfrm>
          <a:prstGeom prst="rect">
            <a:avLst/>
          </a:prstGeom>
          <a:noFill/>
          <a:ln>
            <a:noFill/>
          </a:ln>
        </p:spPr>
        <p:txBody>
          <a:bodyPr spcFirstLastPara="1" wrap="square" lIns="0" tIns="0" rIns="0" bIns="0" anchor="b"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000" b="0" i="0" u="none" strike="noStrike" cap="none">
                <a:solidFill>
                  <a:srgbClr val="741B47"/>
                </a:solidFill>
                <a:latin typeface="Raleway Medium"/>
                <a:ea typeface="Raleway Medium"/>
                <a:cs typeface="Raleway Medium"/>
                <a:sym typeface="Raleway Medium"/>
              </a:rPr>
              <a:t>External CSS file</a:t>
            </a:r>
            <a:endParaRPr sz="4800" b="0" i="0" u="none" strike="noStrike" cap="none">
              <a:solidFill>
                <a:schemeClr val="accent2"/>
              </a:solidFill>
              <a:latin typeface="Raleway SemiBold"/>
              <a:ea typeface="Raleway SemiBold"/>
              <a:cs typeface="Raleway SemiBold"/>
              <a:sym typeface="Raleway SemiBold"/>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sp>
        <p:nvSpPr>
          <p:cNvPr id="2335" name="Google Shape;2335;p20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186</a:t>
            </a:fld>
            <a:endParaRPr/>
          </a:p>
        </p:txBody>
      </p:sp>
      <p:sp>
        <p:nvSpPr>
          <p:cNvPr id="2336" name="Google Shape;2336;p203"/>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External</a:t>
            </a:r>
            <a:r>
              <a:rPr lang="en-US"/>
              <a:t> </a:t>
            </a:r>
            <a:r>
              <a:rPr lang="en-US" sz="4000">
                <a:solidFill>
                  <a:srgbClr val="741B47"/>
                </a:solidFill>
                <a:latin typeface="Raleway Medium"/>
                <a:ea typeface="Raleway Medium"/>
                <a:cs typeface="Raleway Medium"/>
                <a:sym typeface="Raleway Medium"/>
              </a:rPr>
              <a:t>CSS</a:t>
            </a:r>
            <a:r>
              <a:rPr lang="en-US"/>
              <a:t> </a:t>
            </a:r>
            <a:r>
              <a:rPr lang="en-US" sz="4000">
                <a:solidFill>
                  <a:srgbClr val="741B47"/>
                </a:solidFill>
                <a:latin typeface="Raleway Medium"/>
                <a:ea typeface="Raleway Medium"/>
                <a:cs typeface="Raleway Medium"/>
                <a:sym typeface="Raleway Medium"/>
              </a:rPr>
              <a:t>file</a:t>
            </a:r>
            <a:endParaRPr sz="4000">
              <a:solidFill>
                <a:srgbClr val="741B47"/>
              </a:solidFill>
              <a:latin typeface="Raleway Medium"/>
              <a:ea typeface="Raleway Medium"/>
              <a:cs typeface="Raleway Medium"/>
              <a:sym typeface="Raleway Medium"/>
            </a:endParaRPr>
          </a:p>
        </p:txBody>
      </p:sp>
      <p:sp>
        <p:nvSpPr>
          <p:cNvPr id="2337" name="Google Shape;2337;p203"/>
          <p:cNvSpPr/>
          <p:nvPr/>
        </p:nvSpPr>
        <p:spPr>
          <a:xfrm>
            <a:off x="431799" y="1278069"/>
            <a:ext cx="3162000" cy="3047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Raleway SemiBold"/>
                <a:ea typeface="Raleway SemiBold"/>
                <a:cs typeface="Raleway SemiBold"/>
                <a:sym typeface="Raleway SemiBold"/>
              </a:rPr>
              <a:t>* The styles can be located in a different file, so with an external style sheet, the design of the website can be changed from this file.</a:t>
            </a: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Raleway SemiBold"/>
                <a:ea typeface="Raleway SemiBold"/>
                <a:cs typeface="Raleway SemiBold"/>
                <a:sym typeface="Raleway SemiBold"/>
              </a:rPr>
              <a:t>* To include an external stylesheet, </a:t>
            </a:r>
            <a:r>
              <a:rPr lang="en-US" sz="1600" b="1" i="0" u="none" strike="noStrike" cap="none">
                <a:solidFill>
                  <a:srgbClr val="741B47"/>
                </a:solidFill>
                <a:latin typeface="Raleway SemiBold"/>
                <a:ea typeface="Raleway SemiBold"/>
                <a:cs typeface="Raleway SemiBold"/>
                <a:sym typeface="Raleway SemiBold"/>
              </a:rPr>
              <a:t>&lt;link&gt; </a:t>
            </a:r>
            <a:r>
              <a:rPr lang="en-US" sz="1600" b="0" i="0" u="none" strike="noStrike" cap="none">
                <a:solidFill>
                  <a:schemeClr val="dk1"/>
                </a:solidFill>
                <a:latin typeface="Raleway SemiBold"/>
                <a:ea typeface="Raleway SemiBold"/>
                <a:cs typeface="Raleway SemiBold"/>
                <a:sym typeface="Raleway SemiBold"/>
              </a:rPr>
              <a:t>element must be used as a reference to the external style sheet in the </a:t>
            </a:r>
            <a:r>
              <a:rPr lang="en-US" sz="1600" b="1" i="0" u="none" strike="noStrike" cap="none">
                <a:solidFill>
                  <a:srgbClr val="741B47"/>
                </a:solidFill>
                <a:latin typeface="Raleway SemiBold"/>
                <a:ea typeface="Raleway SemiBold"/>
                <a:cs typeface="Raleway SemiBold"/>
                <a:sym typeface="Raleway SemiBold"/>
              </a:rPr>
              <a:t>&lt;head&gt; </a:t>
            </a:r>
            <a:r>
              <a:rPr lang="en-US" sz="1600" b="0" i="0" u="none" strike="noStrike" cap="none">
                <a:solidFill>
                  <a:schemeClr val="dk1"/>
                </a:solidFill>
                <a:latin typeface="Raleway SemiBold"/>
                <a:ea typeface="Raleway SemiBold"/>
                <a:cs typeface="Raleway SemiBold"/>
                <a:sym typeface="Raleway SemiBold"/>
              </a:rPr>
              <a:t>section of the HTML page.</a:t>
            </a:r>
            <a:endParaRPr sz="1400" b="0" i="0" u="none" strike="noStrike" cap="none">
              <a:solidFill>
                <a:srgbClr val="000000"/>
              </a:solidFill>
              <a:latin typeface="Arial"/>
              <a:ea typeface="Arial"/>
              <a:cs typeface="Arial"/>
              <a:sym typeface="Arial"/>
            </a:endParaRPr>
          </a:p>
        </p:txBody>
      </p:sp>
      <p:pic>
        <p:nvPicPr>
          <p:cNvPr id="2338" name="Google Shape;2338;p203"/>
          <p:cNvPicPr preferRelativeResize="0"/>
          <p:nvPr/>
        </p:nvPicPr>
        <p:blipFill rotWithShape="1">
          <a:blip r:embed="rId3">
            <a:alphaModFix/>
          </a:blip>
          <a:srcRect/>
          <a:stretch/>
        </p:blipFill>
        <p:spPr>
          <a:xfrm>
            <a:off x="3755031" y="1375894"/>
            <a:ext cx="5249008" cy="2562583"/>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342"/>
        <p:cNvGrpSpPr/>
        <p:nvPr/>
      </p:nvGrpSpPr>
      <p:grpSpPr>
        <a:xfrm>
          <a:off x="0" y="0"/>
          <a:ext cx="0" cy="0"/>
          <a:chOff x="0" y="0"/>
          <a:chExt cx="0" cy="0"/>
        </a:xfrm>
      </p:grpSpPr>
      <p:sp>
        <p:nvSpPr>
          <p:cNvPr id="2343" name="Google Shape;2343;p204"/>
          <p:cNvSpPr txBox="1">
            <a:spLocks noGrp="1"/>
          </p:cNvSpPr>
          <p:nvPr>
            <p:ph type="ctrTitle" idx="4294967295"/>
          </p:nvPr>
        </p:nvSpPr>
        <p:spPr>
          <a:xfrm>
            <a:off x="1006655" y="2031999"/>
            <a:ext cx="6180900" cy="1120500"/>
          </a:xfrm>
          <a:prstGeom prst="rect">
            <a:avLst/>
          </a:prstGeom>
          <a:noFill/>
          <a:ln>
            <a:noFill/>
          </a:ln>
        </p:spPr>
        <p:txBody>
          <a:bodyPr spcFirstLastPara="1" wrap="square" lIns="0" tIns="0" rIns="0" bIns="0" anchor="b"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000" b="0" i="0" u="none" strike="noStrike" cap="none">
                <a:solidFill>
                  <a:srgbClr val="741B47"/>
                </a:solidFill>
                <a:latin typeface="Raleway Medium"/>
                <a:ea typeface="Raleway Medium"/>
                <a:cs typeface="Raleway Medium"/>
                <a:sym typeface="Raleway Medium"/>
              </a:rPr>
              <a:t>Multiple Styles and Cascade Rule</a:t>
            </a:r>
            <a:endParaRPr sz="4000" b="0" i="0" u="none" strike="noStrike" cap="none">
              <a:solidFill>
                <a:srgbClr val="741B47"/>
              </a:solidFill>
              <a:latin typeface="Raleway Medium"/>
              <a:ea typeface="Raleway Medium"/>
              <a:cs typeface="Raleway Medium"/>
              <a:sym typeface="Raleway Medium"/>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sp>
        <p:nvSpPr>
          <p:cNvPr id="2348" name="Google Shape;2348;p20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188</a:t>
            </a:fld>
            <a:endParaRPr/>
          </a:p>
        </p:txBody>
      </p:sp>
      <p:sp>
        <p:nvSpPr>
          <p:cNvPr id="2349" name="Google Shape;2349;p205"/>
          <p:cNvSpPr txBox="1">
            <a:spLocks noGrp="1"/>
          </p:cNvSpPr>
          <p:nvPr>
            <p:ph type="title"/>
          </p:nvPr>
        </p:nvSpPr>
        <p:spPr>
          <a:xfrm>
            <a:off x="431798" y="173799"/>
            <a:ext cx="8125200" cy="6165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a:solidFill>
                  <a:srgbClr val="741B47"/>
                </a:solidFill>
                <a:latin typeface="Arial"/>
                <a:ea typeface="Arial"/>
                <a:cs typeface="Arial"/>
                <a:sym typeface="Arial"/>
              </a:rPr>
              <a:t>Multiple</a:t>
            </a:r>
            <a:r>
              <a:rPr lang="en-US" sz="3600">
                <a:latin typeface="Arial"/>
                <a:ea typeface="Arial"/>
                <a:cs typeface="Arial"/>
                <a:sym typeface="Arial"/>
              </a:rPr>
              <a:t> </a:t>
            </a:r>
            <a:r>
              <a:rPr lang="en-US" sz="3600">
                <a:solidFill>
                  <a:srgbClr val="741B47"/>
                </a:solidFill>
                <a:latin typeface="Arial"/>
                <a:ea typeface="Arial"/>
                <a:cs typeface="Arial"/>
                <a:sym typeface="Arial"/>
              </a:rPr>
              <a:t>Styles</a:t>
            </a:r>
            <a:r>
              <a:rPr lang="en-US" sz="3600">
                <a:latin typeface="Arial"/>
                <a:ea typeface="Arial"/>
                <a:cs typeface="Arial"/>
                <a:sym typeface="Arial"/>
              </a:rPr>
              <a:t> </a:t>
            </a:r>
            <a:r>
              <a:rPr lang="en-US" sz="3600">
                <a:solidFill>
                  <a:srgbClr val="741B47"/>
                </a:solidFill>
                <a:latin typeface="Arial"/>
                <a:ea typeface="Arial"/>
                <a:cs typeface="Arial"/>
                <a:sym typeface="Arial"/>
              </a:rPr>
              <a:t>and</a:t>
            </a:r>
            <a:r>
              <a:rPr lang="en-US" sz="3600">
                <a:latin typeface="Arial"/>
                <a:ea typeface="Arial"/>
                <a:cs typeface="Arial"/>
                <a:sym typeface="Arial"/>
              </a:rPr>
              <a:t> </a:t>
            </a:r>
            <a:r>
              <a:rPr lang="en-US" sz="3600">
                <a:solidFill>
                  <a:srgbClr val="741B47"/>
                </a:solidFill>
                <a:latin typeface="Arial"/>
                <a:ea typeface="Arial"/>
                <a:cs typeface="Arial"/>
                <a:sym typeface="Arial"/>
              </a:rPr>
              <a:t>Cascade</a:t>
            </a:r>
            <a:r>
              <a:rPr lang="en-US" sz="3600">
                <a:latin typeface="Arial"/>
                <a:ea typeface="Arial"/>
                <a:cs typeface="Arial"/>
                <a:sym typeface="Arial"/>
              </a:rPr>
              <a:t> </a:t>
            </a:r>
            <a:r>
              <a:rPr lang="en-US" sz="3600">
                <a:solidFill>
                  <a:srgbClr val="741B47"/>
                </a:solidFill>
                <a:latin typeface="Arial"/>
                <a:ea typeface="Arial"/>
                <a:cs typeface="Arial"/>
                <a:sym typeface="Arial"/>
              </a:rPr>
              <a:t>Rule</a:t>
            </a:r>
            <a:endParaRPr sz="3600">
              <a:solidFill>
                <a:srgbClr val="741B47"/>
              </a:solidFill>
              <a:latin typeface="Arial"/>
              <a:ea typeface="Arial"/>
              <a:cs typeface="Arial"/>
              <a:sym typeface="Arial"/>
            </a:endParaRPr>
          </a:p>
        </p:txBody>
      </p:sp>
      <p:sp>
        <p:nvSpPr>
          <p:cNvPr id="2350" name="Google Shape;2350;p205"/>
          <p:cNvSpPr txBox="1">
            <a:spLocks noGrp="1"/>
          </p:cNvSpPr>
          <p:nvPr>
            <p:ph type="body" idx="1"/>
          </p:nvPr>
        </p:nvSpPr>
        <p:spPr>
          <a:xfrm>
            <a:off x="542250" y="1296300"/>
            <a:ext cx="7508100" cy="2473200"/>
          </a:xfrm>
          <a:prstGeom prst="rect">
            <a:avLst/>
          </a:prstGeom>
          <a:noFill/>
          <a:ln>
            <a:noFill/>
          </a:ln>
        </p:spPr>
        <p:txBody>
          <a:bodyPr spcFirstLastPara="1" wrap="square" lIns="0" tIns="0" rIns="0" bIns="0" anchor="t" anchorCtr="0">
            <a:noAutofit/>
          </a:bodyPr>
          <a:lstStyle/>
          <a:p>
            <a:pPr marL="0" lvl="0" indent="0" algn="just" rtl="0">
              <a:lnSpc>
                <a:spcPct val="110000"/>
              </a:lnSpc>
              <a:spcBef>
                <a:spcPts val="600"/>
              </a:spcBef>
              <a:spcAft>
                <a:spcPts val="0"/>
              </a:spcAft>
              <a:buSzPts val="1800"/>
              <a:buNone/>
            </a:pPr>
            <a:r>
              <a:rPr lang="en-US" sz="1600">
                <a:latin typeface="Raleway SemiBold"/>
                <a:ea typeface="Raleway SemiBold"/>
                <a:cs typeface="Raleway SemiBold"/>
                <a:sym typeface="Raleway SemiBold"/>
              </a:rPr>
              <a:t>*	All styles which are applied to the same element will apply in the </a:t>
            </a:r>
            <a:r>
              <a:rPr lang="en-US" sz="1600" b="1">
                <a:solidFill>
                  <a:srgbClr val="741B47"/>
                </a:solidFill>
                <a:latin typeface="Raleway"/>
                <a:ea typeface="Raleway"/>
                <a:cs typeface="Raleway"/>
                <a:sym typeface="Raleway"/>
              </a:rPr>
              <a:t>cascade</a:t>
            </a:r>
            <a:r>
              <a:rPr lang="en-US" sz="1600" b="1">
                <a:solidFill>
                  <a:srgbClr val="F97C41"/>
                </a:solidFill>
                <a:latin typeface="Raleway"/>
                <a:ea typeface="Raleway"/>
                <a:cs typeface="Raleway"/>
                <a:sym typeface="Raleway"/>
              </a:rPr>
              <a:t> </a:t>
            </a:r>
            <a:r>
              <a:rPr lang="en-US" sz="1600">
                <a:latin typeface="Raleway SemiBold"/>
                <a:ea typeface="Raleway SemiBold"/>
                <a:cs typeface="Raleway SemiBold"/>
                <a:sym typeface="Raleway SemiBold"/>
              </a:rPr>
              <a:t>order of rules.</a:t>
            </a:r>
            <a:endParaRPr sz="1600">
              <a:latin typeface="Raleway SemiBold"/>
              <a:ea typeface="Raleway SemiBold"/>
              <a:cs typeface="Raleway SemiBold"/>
              <a:sym typeface="Raleway SemiBold"/>
            </a:endParaRPr>
          </a:p>
          <a:p>
            <a:pPr marL="0" lvl="0" indent="0" algn="just" rtl="0">
              <a:lnSpc>
                <a:spcPct val="110000"/>
              </a:lnSpc>
              <a:spcBef>
                <a:spcPts val="600"/>
              </a:spcBef>
              <a:spcAft>
                <a:spcPts val="0"/>
              </a:spcAft>
              <a:buSzPts val="1800"/>
              <a:buNone/>
            </a:pPr>
            <a:r>
              <a:rPr lang="en-US" sz="1600">
                <a:latin typeface="Raleway SemiBold"/>
                <a:ea typeface="Raleway SemiBold"/>
                <a:cs typeface="Raleway SemiBold"/>
                <a:sym typeface="Raleway SemiBold"/>
              </a:rPr>
              <a:t>*	Inline styles have the top priority, then external and internal style sheets and finally browser default styles. So, an inline style will override external and internal styles and browser defaults.</a:t>
            </a:r>
            <a:endParaRPr sz="1600">
              <a:latin typeface="Raleway SemiBold"/>
              <a:ea typeface="Raleway SemiBold"/>
              <a:cs typeface="Raleway SemiBold"/>
              <a:sym typeface="Raleway SemiBold"/>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354"/>
        <p:cNvGrpSpPr/>
        <p:nvPr/>
      </p:nvGrpSpPr>
      <p:grpSpPr>
        <a:xfrm>
          <a:off x="0" y="0"/>
          <a:ext cx="0" cy="0"/>
          <a:chOff x="0" y="0"/>
          <a:chExt cx="0" cy="0"/>
        </a:xfrm>
      </p:grpSpPr>
      <p:sp>
        <p:nvSpPr>
          <p:cNvPr id="2355" name="Google Shape;2355;p20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189</a:t>
            </a:fld>
            <a:endParaRPr/>
          </a:p>
        </p:txBody>
      </p:sp>
      <p:pic>
        <p:nvPicPr>
          <p:cNvPr id="2356" name="Google Shape;2356;p206"/>
          <p:cNvPicPr preferRelativeResize="0"/>
          <p:nvPr/>
        </p:nvPicPr>
        <p:blipFill rotWithShape="1">
          <a:blip r:embed="rId3">
            <a:alphaModFix/>
          </a:blip>
          <a:srcRect/>
          <a:stretch/>
        </p:blipFill>
        <p:spPr>
          <a:xfrm>
            <a:off x="4380326" y="867800"/>
            <a:ext cx="4370999" cy="4101900"/>
          </a:xfrm>
          <a:prstGeom prst="rect">
            <a:avLst/>
          </a:prstGeom>
          <a:noFill/>
          <a:ln w="9525" cap="flat" cmpd="sng">
            <a:solidFill>
              <a:schemeClr val="dk1"/>
            </a:solidFill>
            <a:prstDash val="solid"/>
            <a:round/>
            <a:headEnd type="none" w="sm" len="sm"/>
            <a:tailEnd type="none" w="sm" len="sm"/>
          </a:ln>
        </p:spPr>
      </p:pic>
      <p:sp>
        <p:nvSpPr>
          <p:cNvPr id="2357" name="Google Shape;2357;p206"/>
          <p:cNvSpPr/>
          <p:nvPr/>
        </p:nvSpPr>
        <p:spPr>
          <a:xfrm>
            <a:off x="431799" y="1351910"/>
            <a:ext cx="3312900" cy="2800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Raleway SemiBold"/>
                <a:ea typeface="Raleway SemiBold"/>
                <a:cs typeface="Raleway SemiBold"/>
                <a:sym typeface="Raleway SemiBold"/>
              </a:rPr>
              <a:t>* In the </a:t>
            </a:r>
            <a:r>
              <a:rPr lang="en-US" sz="1600" b="1" i="0" u="none" strike="noStrike" cap="none">
                <a:solidFill>
                  <a:srgbClr val="741B47"/>
                </a:solidFill>
                <a:latin typeface="Raleway SemiBold"/>
                <a:ea typeface="Raleway SemiBold"/>
                <a:cs typeface="Raleway SemiBold"/>
                <a:sym typeface="Raleway SemiBold"/>
              </a:rPr>
              <a:t>external style sheet</a:t>
            </a:r>
            <a:r>
              <a:rPr lang="en-US" sz="1600" b="0" i="0" u="none" strike="noStrike" cap="none">
                <a:solidFill>
                  <a:schemeClr val="dk1"/>
                </a:solidFill>
                <a:latin typeface="Raleway SemiBold"/>
                <a:ea typeface="Raleway SemiBold"/>
                <a:cs typeface="Raleway SemiBold"/>
                <a:sym typeface="Raleway SemiBold"/>
              </a:rPr>
              <a:t>, color of </a:t>
            </a:r>
            <a:r>
              <a:rPr lang="en-US" sz="1600" b="1" i="0" u="none" strike="noStrike" cap="none">
                <a:solidFill>
                  <a:srgbClr val="741B47"/>
                </a:solidFill>
                <a:latin typeface="Raleway SemiBold"/>
                <a:ea typeface="Raleway SemiBold"/>
                <a:cs typeface="Raleway SemiBold"/>
                <a:sym typeface="Raleway SemiBold"/>
              </a:rPr>
              <a:t>&lt;p&gt;</a:t>
            </a:r>
            <a:r>
              <a:rPr lang="en-US" sz="1600" b="0" i="0" u="none" strike="noStrike" cap="none">
                <a:solidFill>
                  <a:schemeClr val="dk1"/>
                </a:solidFill>
                <a:latin typeface="Raleway SemiBold"/>
                <a:ea typeface="Raleway SemiBold"/>
                <a:cs typeface="Raleway SemiBold"/>
                <a:sym typeface="Raleway SemiBold"/>
              </a:rPr>
              <a:t> is defined as </a:t>
            </a:r>
            <a:r>
              <a:rPr lang="en-US" sz="1600" b="1" i="0" u="none" strike="noStrike" cap="none">
                <a:solidFill>
                  <a:srgbClr val="741B47"/>
                </a:solidFill>
                <a:latin typeface="Raleway SemiBold"/>
                <a:ea typeface="Raleway SemiBold"/>
                <a:cs typeface="Raleway SemiBold"/>
                <a:sym typeface="Raleway SemiBold"/>
              </a:rPr>
              <a:t>red.</a:t>
            </a:r>
            <a:endParaRPr sz="1600" b="1" i="0" u="none" strike="noStrike" cap="none">
              <a:solidFill>
                <a:srgbClr val="741B47"/>
              </a:solidFill>
              <a:latin typeface="Raleway SemiBold"/>
              <a:ea typeface="Raleway SemiBold"/>
              <a:cs typeface="Raleway SemiBold"/>
              <a:sym typeface="Raleway SemiBold"/>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Raleway SemiBold"/>
                <a:ea typeface="Raleway SemiBold"/>
                <a:cs typeface="Raleway SemiBold"/>
                <a:sym typeface="Raleway SemiBold"/>
              </a:rPr>
              <a:t>* In the </a:t>
            </a:r>
            <a:r>
              <a:rPr lang="en-US" sz="1600" b="1" i="0" u="none" strike="noStrike" cap="none">
                <a:solidFill>
                  <a:srgbClr val="741B47"/>
                </a:solidFill>
                <a:latin typeface="Raleway SemiBold"/>
                <a:ea typeface="Raleway SemiBold"/>
                <a:cs typeface="Raleway SemiBold"/>
                <a:sym typeface="Raleway SemiBold"/>
              </a:rPr>
              <a:t>internal style</a:t>
            </a:r>
            <a:r>
              <a:rPr lang="en-US" sz="1600" b="0" i="0" u="none" strike="noStrike" cap="none">
                <a:solidFill>
                  <a:schemeClr val="dk1"/>
                </a:solidFill>
                <a:latin typeface="Raleway SemiBold"/>
                <a:ea typeface="Raleway SemiBold"/>
                <a:cs typeface="Raleway SemiBold"/>
                <a:sym typeface="Raleway SemiBold"/>
              </a:rPr>
              <a:t>, color of </a:t>
            </a:r>
            <a:r>
              <a:rPr lang="en-US" sz="1600" b="1" i="0" u="none" strike="noStrike" cap="none">
                <a:solidFill>
                  <a:srgbClr val="741B47"/>
                </a:solidFill>
                <a:latin typeface="Raleway SemiBold"/>
                <a:ea typeface="Raleway SemiBold"/>
                <a:cs typeface="Raleway SemiBold"/>
                <a:sym typeface="Raleway SemiBold"/>
              </a:rPr>
              <a:t>&lt;p&gt;</a:t>
            </a:r>
            <a:r>
              <a:rPr lang="en-US" sz="1600" b="0" i="0" u="none" strike="noStrike" cap="none">
                <a:solidFill>
                  <a:schemeClr val="dk1"/>
                </a:solidFill>
                <a:latin typeface="Raleway SemiBold"/>
                <a:ea typeface="Raleway SemiBold"/>
                <a:cs typeface="Raleway SemiBold"/>
                <a:sym typeface="Raleway SemiBold"/>
              </a:rPr>
              <a:t> is defined as </a:t>
            </a:r>
            <a:r>
              <a:rPr lang="en-US" sz="1600" b="1" i="0" u="none" strike="noStrike" cap="none">
                <a:solidFill>
                  <a:srgbClr val="741B47"/>
                </a:solidFill>
                <a:latin typeface="Raleway SemiBold"/>
                <a:ea typeface="Raleway SemiBold"/>
                <a:cs typeface="Raleway SemiBold"/>
                <a:sym typeface="Raleway SemiBold"/>
              </a:rPr>
              <a:t>blue</a:t>
            </a:r>
            <a:r>
              <a:rPr lang="en-US" sz="1600" b="0" i="0" u="none" strike="noStrike" cap="none">
                <a:solidFill>
                  <a:schemeClr val="dk1"/>
                </a:solidFill>
                <a:latin typeface="Raleway SemiBold"/>
                <a:ea typeface="Raleway SemiBold"/>
                <a:cs typeface="Raleway SemiBold"/>
                <a:sym typeface="Raleway SemiBold"/>
              </a:rPr>
              <a:t>, and in the </a:t>
            </a:r>
            <a:r>
              <a:rPr lang="en-US" sz="1600" b="1" i="0" u="none" strike="noStrike" cap="none">
                <a:solidFill>
                  <a:srgbClr val="741B47"/>
                </a:solidFill>
                <a:latin typeface="Raleway SemiBold"/>
                <a:ea typeface="Raleway SemiBold"/>
                <a:cs typeface="Raleway SemiBold"/>
                <a:sym typeface="Raleway SemiBold"/>
              </a:rPr>
              <a:t>inline style </a:t>
            </a:r>
            <a:r>
              <a:rPr lang="en-US" sz="1600" b="1">
                <a:solidFill>
                  <a:srgbClr val="741B47"/>
                </a:solidFill>
                <a:latin typeface="Raleway SemiBold"/>
                <a:ea typeface="Raleway SemiBold"/>
                <a:cs typeface="Raleway SemiBold"/>
                <a:sym typeface="Raleway SemiBold"/>
              </a:rPr>
              <a:t>green</a:t>
            </a:r>
            <a:r>
              <a:rPr lang="en-US" sz="1600" b="1" i="0" u="none" strike="noStrike" cap="none">
                <a:solidFill>
                  <a:srgbClr val="741B47"/>
                </a:solidFill>
                <a:latin typeface="Raleway SemiBold"/>
                <a:ea typeface="Raleway SemiBold"/>
                <a:cs typeface="Raleway SemiBold"/>
                <a:sym typeface="Raleway SemiBold"/>
              </a:rPr>
              <a:t>,</a:t>
            </a:r>
            <a:r>
              <a:rPr lang="en-US" sz="1600" b="0" i="0" u="none" strike="noStrike" cap="none">
                <a:solidFill>
                  <a:schemeClr val="dk1"/>
                </a:solidFill>
                <a:latin typeface="Raleway SemiBold"/>
                <a:ea typeface="Raleway SemiBold"/>
                <a:cs typeface="Raleway SemiBold"/>
                <a:sym typeface="Raleway SemiBold"/>
              </a:rPr>
              <a:t> where the </a:t>
            </a:r>
            <a:r>
              <a:rPr lang="en-US" sz="1600" b="1" i="0" u="none" strike="noStrike" cap="none">
                <a:solidFill>
                  <a:srgbClr val="741B47"/>
                </a:solidFill>
                <a:latin typeface="Raleway SemiBold"/>
                <a:ea typeface="Raleway SemiBold"/>
                <a:cs typeface="Raleway SemiBold"/>
                <a:sym typeface="Raleway SemiBold"/>
              </a:rPr>
              <a:t>browser default </a:t>
            </a:r>
            <a:r>
              <a:rPr lang="en-US" sz="1600" b="0" i="0" u="none" strike="noStrike" cap="none">
                <a:solidFill>
                  <a:schemeClr val="dk1"/>
                </a:solidFill>
                <a:latin typeface="Raleway SemiBold"/>
                <a:ea typeface="Raleway SemiBold"/>
                <a:cs typeface="Raleway SemiBold"/>
                <a:sym typeface="Raleway SemiBold"/>
              </a:rPr>
              <a:t>is </a:t>
            </a:r>
            <a:r>
              <a:rPr lang="en-US" sz="1600" b="1" i="0" u="none" strike="noStrike" cap="none">
                <a:solidFill>
                  <a:srgbClr val="741B47"/>
                </a:solidFill>
                <a:latin typeface="Raleway SemiBold"/>
                <a:ea typeface="Raleway SemiBold"/>
                <a:cs typeface="Raleway SemiBold"/>
                <a:sym typeface="Raleway SemiBold"/>
              </a:rPr>
              <a:t>black.</a:t>
            </a:r>
            <a:r>
              <a:rPr lang="en-US" sz="1600" b="0" i="0" u="none" strike="noStrike" cap="none">
                <a:solidFill>
                  <a:schemeClr val="dk1"/>
                </a:solidFill>
                <a:latin typeface="Raleway SemiBold"/>
                <a:ea typeface="Raleway SemiBold"/>
                <a:cs typeface="Raleway SemiBold"/>
                <a:sym typeface="Raleway SemiBold"/>
              </a:rPr>
              <a:t> </a:t>
            </a: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Raleway SemiBold"/>
                <a:ea typeface="Raleway SemiBold"/>
                <a:cs typeface="Raleway SemiBold"/>
                <a:sym typeface="Raleway SemiBold"/>
              </a:rPr>
              <a:t>* In this example, the color of </a:t>
            </a:r>
            <a:r>
              <a:rPr lang="en-US" sz="1600" b="1" i="0" u="none" strike="noStrike" cap="none">
                <a:solidFill>
                  <a:srgbClr val="741B47"/>
                </a:solidFill>
                <a:latin typeface="Raleway SemiBold"/>
                <a:ea typeface="Raleway SemiBold"/>
                <a:cs typeface="Raleway SemiBold"/>
                <a:sym typeface="Raleway SemiBold"/>
              </a:rPr>
              <a:t>&lt;p&gt; </a:t>
            </a:r>
            <a:r>
              <a:rPr lang="en-US" sz="1600" b="0" i="0" u="none" strike="noStrike" cap="none">
                <a:solidFill>
                  <a:schemeClr val="dk1"/>
                </a:solidFill>
                <a:latin typeface="Raleway SemiBold"/>
                <a:ea typeface="Raleway SemiBold"/>
                <a:cs typeface="Raleway SemiBold"/>
                <a:sym typeface="Raleway SemiBold"/>
              </a:rPr>
              <a:t>element is </a:t>
            </a:r>
            <a:r>
              <a:rPr lang="en-US" sz="1600" b="1">
                <a:solidFill>
                  <a:srgbClr val="741B47"/>
                </a:solidFill>
                <a:latin typeface="Raleway SemiBold"/>
                <a:ea typeface="Raleway SemiBold"/>
                <a:cs typeface="Raleway SemiBold"/>
                <a:sym typeface="Raleway SemiBold"/>
              </a:rPr>
              <a:t>green</a:t>
            </a:r>
            <a:r>
              <a:rPr lang="en-US" sz="1600" b="1" i="0" u="none" strike="noStrike" cap="none">
                <a:solidFill>
                  <a:schemeClr val="dk1"/>
                </a:solidFill>
                <a:latin typeface="Raleway SemiBold"/>
                <a:ea typeface="Raleway SemiBold"/>
                <a:cs typeface="Raleway SemiBold"/>
                <a:sym typeface="Raleway SemiBold"/>
              </a:rPr>
              <a:t> </a:t>
            </a:r>
            <a:r>
              <a:rPr lang="en-US" sz="1600" b="0" i="0" u="none" strike="noStrike" cap="none">
                <a:solidFill>
                  <a:schemeClr val="dk1"/>
                </a:solidFill>
                <a:latin typeface="Raleway SemiBold"/>
                <a:ea typeface="Raleway SemiBold"/>
                <a:cs typeface="Raleway SemiBold"/>
                <a:sym typeface="Raleway SemiBold"/>
              </a:rPr>
              <a:t>because of cascade rules. </a:t>
            </a:r>
            <a:endParaRPr sz="1400" b="0" i="0" u="none" strike="noStrike" cap="none">
              <a:solidFill>
                <a:srgbClr val="000000"/>
              </a:solidFill>
              <a:latin typeface="Arial"/>
              <a:ea typeface="Arial"/>
              <a:cs typeface="Arial"/>
              <a:sym typeface="Arial"/>
            </a:endParaRPr>
          </a:p>
        </p:txBody>
      </p:sp>
      <p:sp>
        <p:nvSpPr>
          <p:cNvPr id="2358" name="Google Shape;2358;p206"/>
          <p:cNvSpPr txBox="1">
            <a:spLocks noGrp="1"/>
          </p:cNvSpPr>
          <p:nvPr>
            <p:ph type="title"/>
          </p:nvPr>
        </p:nvSpPr>
        <p:spPr>
          <a:xfrm>
            <a:off x="431799" y="173799"/>
            <a:ext cx="8068800" cy="582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Multiple</a:t>
            </a:r>
            <a:r>
              <a:rPr lang="en-US"/>
              <a:t> </a:t>
            </a:r>
            <a:r>
              <a:rPr lang="en-US" sz="4000">
                <a:solidFill>
                  <a:srgbClr val="741B47"/>
                </a:solidFill>
                <a:latin typeface="Raleway Medium"/>
                <a:ea typeface="Raleway Medium"/>
                <a:cs typeface="Raleway Medium"/>
                <a:sym typeface="Raleway Medium"/>
              </a:rPr>
              <a:t>Styles</a:t>
            </a:r>
            <a:r>
              <a:rPr lang="en-US"/>
              <a:t> </a:t>
            </a:r>
            <a:r>
              <a:rPr lang="en-US" sz="4000">
                <a:solidFill>
                  <a:srgbClr val="741B47"/>
                </a:solidFill>
                <a:latin typeface="Raleway Medium"/>
                <a:ea typeface="Raleway Medium"/>
                <a:cs typeface="Raleway Medium"/>
                <a:sym typeface="Raleway Medium"/>
              </a:rPr>
              <a:t>and</a:t>
            </a:r>
            <a:r>
              <a:rPr lang="en-US"/>
              <a:t> </a:t>
            </a:r>
            <a:r>
              <a:rPr lang="en-US" sz="4000">
                <a:solidFill>
                  <a:srgbClr val="741B47"/>
                </a:solidFill>
                <a:latin typeface="Raleway Medium"/>
                <a:ea typeface="Raleway Medium"/>
                <a:cs typeface="Raleway Medium"/>
                <a:sym typeface="Raleway Medium"/>
              </a:rPr>
              <a:t>Cascade</a:t>
            </a:r>
            <a:r>
              <a:rPr lang="en-US"/>
              <a:t> </a:t>
            </a:r>
            <a:r>
              <a:rPr lang="en-US" sz="4000">
                <a:solidFill>
                  <a:srgbClr val="741B47"/>
                </a:solidFill>
                <a:latin typeface="Raleway Medium"/>
                <a:ea typeface="Raleway Medium"/>
                <a:cs typeface="Raleway Medium"/>
                <a:sym typeface="Raleway Medium"/>
              </a:rPr>
              <a:t>Rule.</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5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pic>
        <p:nvPicPr>
          <p:cNvPr id="886" name="Google Shape;886;p53">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887" name="Google Shape;887;p53">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3"/>
          <p:cNvSpPr txBox="1"/>
          <p:nvPr/>
        </p:nvSpPr>
        <p:spPr>
          <a:xfrm>
            <a:off x="431800" y="173800"/>
            <a:ext cx="5640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800" b="0" i="0" u="none" strike="noStrike" cap="none">
                <a:solidFill>
                  <a:srgbClr val="8F4B6C"/>
                </a:solidFill>
                <a:latin typeface="Raleway SemiBold"/>
                <a:ea typeface="Raleway SemiBold"/>
                <a:cs typeface="Raleway SemiBold"/>
                <a:sym typeface="Raleway SemiBold"/>
              </a:rPr>
              <a:t>History of HTML</a:t>
            </a:r>
            <a:endParaRPr sz="4800" b="0" i="0" u="none" strike="noStrike" cap="none">
              <a:solidFill>
                <a:srgbClr val="8F4B6C"/>
              </a:solidFill>
              <a:latin typeface="Raleway SemiBold"/>
              <a:ea typeface="Raleway SemiBold"/>
              <a:cs typeface="Raleway SemiBold"/>
              <a:sym typeface="Raleway SemiBold"/>
            </a:endParaRPr>
          </a:p>
        </p:txBody>
      </p:sp>
      <p:sp>
        <p:nvSpPr>
          <p:cNvPr id="889" name="Google Shape;889;p53"/>
          <p:cNvSpPr txBox="1">
            <a:spLocks noGrp="1"/>
          </p:cNvSpPr>
          <p:nvPr>
            <p:ph type="body" idx="1"/>
          </p:nvPr>
        </p:nvSpPr>
        <p:spPr>
          <a:xfrm>
            <a:off x="2208100" y="1819725"/>
            <a:ext cx="6232800" cy="10491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2400" b="1">
                <a:latin typeface="Arial"/>
                <a:ea typeface="Arial"/>
                <a:cs typeface="Arial"/>
                <a:sym typeface="Arial"/>
              </a:rPr>
              <a:t>What is the latest HTML version?</a:t>
            </a:r>
            <a:endParaRPr sz="2400" b="1">
              <a:latin typeface="Arial"/>
              <a:ea typeface="Arial"/>
              <a:cs typeface="Arial"/>
              <a:sym typeface="Arial"/>
            </a:endParaRPr>
          </a:p>
          <a:p>
            <a:pPr marL="0" lvl="0" indent="0" algn="ctr" rtl="0">
              <a:spcBef>
                <a:spcPts val="600"/>
              </a:spcBef>
              <a:spcAft>
                <a:spcPts val="0"/>
              </a:spcAft>
              <a:buNone/>
            </a:pPr>
            <a:endParaRPr sz="2400" b="1">
              <a:latin typeface="Arial"/>
              <a:ea typeface="Arial"/>
              <a:cs typeface="Arial"/>
              <a:sym typeface="Arial"/>
            </a:endParaRPr>
          </a:p>
          <a:p>
            <a:pPr marL="0" lvl="0" indent="0" algn="ctr" rtl="0">
              <a:spcBef>
                <a:spcPts val="600"/>
              </a:spcBef>
              <a:spcAft>
                <a:spcPts val="0"/>
              </a:spcAft>
              <a:buNone/>
            </a:pPr>
            <a:r>
              <a:rPr lang="en-US" b="1">
                <a:latin typeface="Arial"/>
                <a:ea typeface="Arial"/>
                <a:cs typeface="Arial"/>
                <a:sym typeface="Arial"/>
              </a:rPr>
              <a:t>(Please answer the question on Pear Deck)</a:t>
            </a:r>
            <a:endParaRPr b="1">
              <a:latin typeface="Arial"/>
              <a:ea typeface="Arial"/>
              <a:cs typeface="Arial"/>
              <a:sym typeface="Arial"/>
            </a:endParaRPr>
          </a:p>
        </p:txBody>
      </p:sp>
      <p:pic>
        <p:nvPicPr>
          <p:cNvPr id="890" name="Google Shape;890;p53"/>
          <p:cNvPicPr preferRelativeResize="0"/>
          <p:nvPr/>
        </p:nvPicPr>
        <p:blipFill>
          <a:blip r:embed="rId6">
            <a:alphaModFix/>
          </a:blip>
          <a:stretch>
            <a:fillRect/>
          </a:stretch>
        </p:blipFill>
        <p:spPr>
          <a:xfrm>
            <a:off x="96047" y="984697"/>
            <a:ext cx="1997500" cy="309580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362"/>
        <p:cNvGrpSpPr/>
        <p:nvPr/>
      </p:nvGrpSpPr>
      <p:grpSpPr>
        <a:xfrm>
          <a:off x="0" y="0"/>
          <a:ext cx="0" cy="0"/>
          <a:chOff x="0" y="0"/>
          <a:chExt cx="0" cy="0"/>
        </a:xfrm>
      </p:grpSpPr>
      <p:sp>
        <p:nvSpPr>
          <p:cNvPr id="2363" name="Google Shape;2363;p207"/>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190</a:t>
            </a:fld>
            <a:endParaRPr/>
          </a:p>
        </p:txBody>
      </p:sp>
      <p:sp>
        <p:nvSpPr>
          <p:cNvPr id="2364" name="Google Shape;2364;p207"/>
          <p:cNvSpPr txBox="1"/>
          <p:nvPr/>
        </p:nvSpPr>
        <p:spPr>
          <a:xfrm>
            <a:off x="501025" y="2613597"/>
            <a:ext cx="8408100" cy="1498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3600">
                <a:solidFill>
                  <a:schemeClr val="dk1"/>
                </a:solidFill>
                <a:latin typeface="Comic Sans MS"/>
                <a:ea typeface="Comic Sans MS"/>
                <a:cs typeface="Comic Sans MS"/>
                <a:sym typeface="Comic Sans MS"/>
              </a:rPr>
              <a:t>Which style has the </a:t>
            </a:r>
            <a:r>
              <a:rPr lang="en-US" sz="3600" u="sng">
                <a:solidFill>
                  <a:schemeClr val="dk1"/>
                </a:solidFill>
                <a:latin typeface="Comic Sans MS"/>
                <a:ea typeface="Comic Sans MS"/>
                <a:cs typeface="Comic Sans MS"/>
                <a:sym typeface="Comic Sans MS"/>
              </a:rPr>
              <a:t>lowest </a:t>
            </a:r>
            <a:r>
              <a:rPr lang="en-US" sz="3600">
                <a:solidFill>
                  <a:schemeClr val="dk1"/>
                </a:solidFill>
                <a:latin typeface="Comic Sans MS"/>
                <a:ea typeface="Comic Sans MS"/>
                <a:cs typeface="Comic Sans MS"/>
                <a:sym typeface="Comic Sans MS"/>
              </a:rPr>
              <a:t>priority in CSS</a:t>
            </a:r>
            <a:endParaRPr sz="3600">
              <a:latin typeface="Comic Sans MS"/>
              <a:ea typeface="Comic Sans MS"/>
              <a:cs typeface="Comic Sans MS"/>
              <a:sym typeface="Comic Sans MS"/>
            </a:endParaRPr>
          </a:p>
        </p:txBody>
      </p:sp>
      <p:pic>
        <p:nvPicPr>
          <p:cNvPr id="2365" name="Google Shape;2365;p207">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366" name="Google Shape;2366;p207">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67" name="Google Shape;2367;p207"/>
          <p:cNvPicPr preferRelativeResize="0"/>
          <p:nvPr/>
        </p:nvPicPr>
        <p:blipFill>
          <a:blip r:embed="rId6">
            <a:alphaModFix/>
          </a:blip>
          <a:stretch>
            <a:fillRect/>
          </a:stretch>
        </p:blipFill>
        <p:spPr>
          <a:xfrm>
            <a:off x="3913150" y="119825"/>
            <a:ext cx="1479650" cy="2293250"/>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sp>
        <p:nvSpPr>
          <p:cNvPr id="2372" name="Google Shape;2372;p208"/>
          <p:cNvSpPr txBox="1">
            <a:spLocks noGrp="1"/>
          </p:cNvSpPr>
          <p:nvPr>
            <p:ph type="ctrTitle"/>
          </p:nvPr>
        </p:nvSpPr>
        <p:spPr>
          <a:xfrm>
            <a:off x="1074619" y="1908496"/>
            <a:ext cx="40830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en-US">
                <a:solidFill>
                  <a:srgbClr val="741B47"/>
                </a:solidFill>
                <a:latin typeface="Raleway Medium"/>
                <a:ea typeface="Raleway Medium"/>
                <a:cs typeface="Raleway Medium"/>
                <a:sym typeface="Raleway Medium"/>
              </a:rPr>
              <a:t>Getting into CSS</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76"/>
        <p:cNvGrpSpPr/>
        <p:nvPr/>
      </p:nvGrpSpPr>
      <p:grpSpPr>
        <a:xfrm>
          <a:off x="0" y="0"/>
          <a:ext cx="0" cy="0"/>
          <a:chOff x="0" y="0"/>
          <a:chExt cx="0" cy="0"/>
        </a:xfrm>
      </p:grpSpPr>
      <p:sp>
        <p:nvSpPr>
          <p:cNvPr id="2377" name="Google Shape;2377;p209"/>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192</a:t>
            </a:fld>
            <a:endParaRPr/>
          </a:p>
        </p:txBody>
      </p:sp>
      <p:sp>
        <p:nvSpPr>
          <p:cNvPr id="2378" name="Google Shape;2378;p209"/>
          <p:cNvSpPr txBox="1">
            <a:spLocks noGrp="1"/>
          </p:cNvSpPr>
          <p:nvPr>
            <p:ph type="ctrTitle" idx="4294967295"/>
          </p:nvPr>
        </p:nvSpPr>
        <p:spPr>
          <a:xfrm>
            <a:off x="1" y="0"/>
            <a:ext cx="9144000" cy="6540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en-US"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2379" name="Google Shape;2379;p209"/>
          <p:cNvSpPr txBox="1">
            <a:spLocks noGrp="1"/>
          </p:cNvSpPr>
          <p:nvPr>
            <p:ph type="subTitle" idx="4294967295"/>
          </p:nvPr>
        </p:nvSpPr>
        <p:spPr>
          <a:xfrm>
            <a:off x="304800" y="1121506"/>
            <a:ext cx="7842300" cy="34386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The Box Model</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CSS Selectors</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CSS Comments</a:t>
            </a:r>
            <a:endParaRPr sz="3600" b="0" i="0" u="none" strike="noStrike" cap="none">
              <a:solidFill>
                <a:schemeClr val="dk1"/>
              </a:solidFill>
              <a:latin typeface="Raleway"/>
              <a:ea typeface="Raleway"/>
              <a:cs typeface="Raleway"/>
              <a:sym typeface="Raleway"/>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210"/>
          <p:cNvSpPr txBox="1">
            <a:spLocks noGrp="1"/>
          </p:cNvSpPr>
          <p:nvPr>
            <p:ph type="ctrTitle"/>
          </p:nvPr>
        </p:nvSpPr>
        <p:spPr>
          <a:xfrm>
            <a:off x="1010730" y="2102553"/>
            <a:ext cx="46767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The Box Model</a:t>
            </a:r>
            <a:endParaRPr/>
          </a:p>
        </p:txBody>
      </p:sp>
      <p:sp>
        <p:nvSpPr>
          <p:cNvPr id="2385" name="Google Shape;2385;p210"/>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1</a:t>
            </a:r>
            <a:endParaRPr sz="3600" b="1" i="0" u="none" strike="noStrike" cap="none">
              <a:solidFill>
                <a:schemeClr val="lt1"/>
              </a:solidFill>
              <a:latin typeface="Barlow"/>
              <a:ea typeface="Barlow"/>
              <a:cs typeface="Barlow"/>
              <a:sym typeface="Barlow"/>
            </a:endParaRPr>
          </a:p>
        </p:txBody>
      </p:sp>
      <p:grpSp>
        <p:nvGrpSpPr>
          <p:cNvPr id="2386" name="Google Shape;2386;p210"/>
          <p:cNvGrpSpPr/>
          <p:nvPr/>
        </p:nvGrpSpPr>
        <p:grpSpPr>
          <a:xfrm>
            <a:off x="5796744" y="1573487"/>
            <a:ext cx="2928488" cy="3139481"/>
            <a:chOff x="2183550" y="65875"/>
            <a:chExt cx="4483981" cy="4807045"/>
          </a:xfrm>
        </p:grpSpPr>
        <p:sp>
          <p:nvSpPr>
            <p:cNvPr id="2387" name="Google Shape;2387;p210"/>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8" name="Google Shape;2388;p210"/>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9" name="Google Shape;2389;p210"/>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0" name="Google Shape;2390;p210"/>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1" name="Google Shape;2391;p210"/>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2" name="Google Shape;2392;p210"/>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3" name="Google Shape;2393;p210"/>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4" name="Google Shape;2394;p210"/>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5" name="Google Shape;2395;p210"/>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6" name="Google Shape;2396;p210"/>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7" name="Google Shape;2397;p210"/>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8" name="Google Shape;2398;p210"/>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9" name="Google Shape;2399;p210"/>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0" name="Google Shape;2400;p210"/>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1" name="Google Shape;2401;p210"/>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2" name="Google Shape;2402;p210"/>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3" name="Google Shape;2403;p210"/>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4" name="Google Shape;2404;p210"/>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5" name="Google Shape;2405;p210"/>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6" name="Google Shape;2406;p210"/>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7" name="Google Shape;2407;p210"/>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8" name="Google Shape;2408;p210"/>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409" name="Google Shape;2409;p210"/>
            <p:cNvGrpSpPr/>
            <p:nvPr/>
          </p:nvGrpSpPr>
          <p:grpSpPr>
            <a:xfrm>
              <a:off x="2428704" y="3970322"/>
              <a:ext cx="350131" cy="370523"/>
              <a:chOff x="4512354" y="4952197"/>
              <a:chExt cx="350131" cy="370523"/>
            </a:xfrm>
          </p:grpSpPr>
          <p:grpSp>
            <p:nvGrpSpPr>
              <p:cNvPr id="2410" name="Google Shape;2410;p210"/>
              <p:cNvGrpSpPr/>
              <p:nvPr/>
            </p:nvGrpSpPr>
            <p:grpSpPr>
              <a:xfrm>
                <a:off x="4512354" y="5116449"/>
                <a:ext cx="343196" cy="206271"/>
                <a:chOff x="4512354" y="5116449"/>
                <a:chExt cx="343196" cy="206271"/>
              </a:xfrm>
            </p:grpSpPr>
            <p:sp>
              <p:nvSpPr>
                <p:cNvPr id="2411" name="Google Shape;2411;p210"/>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2" name="Google Shape;2412;p210"/>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3" name="Google Shape;2413;p210"/>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414" name="Google Shape;2414;p210"/>
                <p:cNvGrpSpPr/>
                <p:nvPr/>
              </p:nvGrpSpPr>
              <p:grpSpPr>
                <a:xfrm>
                  <a:off x="4592868" y="5212556"/>
                  <a:ext cx="96807" cy="56007"/>
                  <a:chOff x="4592868" y="5212556"/>
                  <a:chExt cx="96807" cy="56007"/>
                </a:xfrm>
              </p:grpSpPr>
              <p:sp>
                <p:nvSpPr>
                  <p:cNvPr id="2415" name="Google Shape;2415;p210"/>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6" name="Google Shape;2416;p210"/>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417" name="Google Shape;2417;p210"/>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8" name="Google Shape;2418;p210"/>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9" name="Google Shape;2419;p210"/>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0" name="Google Shape;2420;p210"/>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1" name="Google Shape;2421;p210"/>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2" name="Google Shape;2422;p210"/>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3" name="Google Shape;2423;p210"/>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4" name="Google Shape;2424;p210"/>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5" name="Google Shape;2425;p210"/>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6" name="Google Shape;2426;p210"/>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7" name="Google Shape;2427;p210"/>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8" name="Google Shape;2428;p210"/>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9" name="Google Shape;2429;p210"/>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0" name="Google Shape;2430;p210"/>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1" name="Google Shape;2431;p210"/>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2" name="Google Shape;2432;p210"/>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3" name="Google Shape;2433;p210"/>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4" name="Google Shape;2434;p210"/>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5" name="Google Shape;2435;p210"/>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6" name="Google Shape;2436;p210"/>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7" name="Google Shape;2437;p210"/>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8" name="Google Shape;2438;p210"/>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9" name="Google Shape;2439;p210"/>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0" name="Google Shape;2440;p210"/>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1" name="Google Shape;2441;p210"/>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2" name="Google Shape;2442;p210"/>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3" name="Google Shape;2443;p210"/>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4" name="Google Shape;2444;p210"/>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5" name="Google Shape;2445;p210"/>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6" name="Google Shape;2446;p210"/>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7" name="Google Shape;2447;p210"/>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8" name="Google Shape;2448;p210"/>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9" name="Google Shape;2449;p210"/>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0" name="Google Shape;2450;p210"/>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1" name="Google Shape;2451;p210"/>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2" name="Google Shape;2452;p210"/>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3" name="Google Shape;2453;p210"/>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4" name="Google Shape;2454;p210"/>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5" name="Google Shape;2455;p210"/>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6" name="Google Shape;2456;p210"/>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7" name="Google Shape;2457;p210"/>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8" name="Google Shape;2458;p210"/>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9" name="Google Shape;2459;p210"/>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0" name="Google Shape;2460;p210"/>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1" name="Google Shape;2461;p210"/>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2" name="Google Shape;2462;p210"/>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3" name="Google Shape;2463;p210"/>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4" name="Google Shape;2464;p210"/>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5" name="Google Shape;2465;p210"/>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6" name="Google Shape;2466;p210"/>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7" name="Google Shape;2467;p210"/>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8" name="Google Shape;2468;p210"/>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9" name="Google Shape;2469;p210"/>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0" name="Google Shape;2470;p210"/>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1" name="Google Shape;2471;p210"/>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2" name="Google Shape;2472;p210"/>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3" name="Google Shape;2473;p210"/>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4" name="Google Shape;2474;p210"/>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5" name="Google Shape;2475;p210"/>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6" name="Google Shape;2476;p210"/>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7" name="Google Shape;2477;p210"/>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8" name="Google Shape;2478;p210"/>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9" name="Google Shape;2479;p210"/>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0" name="Google Shape;2480;p210"/>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481" name="Google Shape;2481;p210"/>
              <p:cNvGrpSpPr/>
              <p:nvPr/>
            </p:nvGrpSpPr>
            <p:grpSpPr>
              <a:xfrm>
                <a:off x="4655095" y="4952197"/>
                <a:ext cx="207390" cy="280361"/>
                <a:chOff x="4655095" y="4952197"/>
                <a:chExt cx="207390" cy="280361"/>
              </a:xfrm>
            </p:grpSpPr>
            <p:grpSp>
              <p:nvGrpSpPr>
                <p:cNvPr id="2482" name="Google Shape;2482;p210"/>
                <p:cNvGrpSpPr/>
                <p:nvPr/>
              </p:nvGrpSpPr>
              <p:grpSpPr>
                <a:xfrm>
                  <a:off x="4655095" y="4952197"/>
                  <a:ext cx="207390" cy="280361"/>
                  <a:chOff x="4655095" y="4952197"/>
                  <a:chExt cx="207390" cy="280361"/>
                </a:xfrm>
              </p:grpSpPr>
              <p:sp>
                <p:nvSpPr>
                  <p:cNvPr id="2483" name="Google Shape;2483;p210"/>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4" name="Google Shape;2484;p210"/>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5" name="Google Shape;2485;p210"/>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6" name="Google Shape;2486;p210"/>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7" name="Google Shape;2487;p210"/>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488" name="Google Shape;2488;p210"/>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9" name="Google Shape;2489;p210"/>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0" name="Google Shape;2490;p210"/>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2491" name="Google Shape;2491;p210"/>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2" name="Google Shape;2492;p210"/>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3" name="Google Shape;2493;p210"/>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4" name="Google Shape;2494;p210"/>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5" name="Google Shape;2495;p210"/>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6" name="Google Shape;2496;p210"/>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7" name="Google Shape;2497;p210"/>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8" name="Google Shape;2498;p210"/>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9" name="Google Shape;2499;p210"/>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0" name="Google Shape;2500;p210"/>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1" name="Google Shape;2501;p210"/>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2" name="Google Shape;2502;p210"/>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3" name="Google Shape;2503;p210"/>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4" name="Google Shape;2504;p210"/>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5" name="Google Shape;2505;p210"/>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6" name="Google Shape;2506;p210"/>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7" name="Google Shape;2507;p210"/>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8" name="Google Shape;2508;p210"/>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9" name="Google Shape;2509;p210"/>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0" name="Google Shape;2510;p210"/>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1" name="Google Shape;2511;p210"/>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2" name="Google Shape;2512;p210"/>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3" name="Google Shape;2513;p210"/>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4" name="Google Shape;2514;p210"/>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5" name="Google Shape;2515;p210"/>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6" name="Google Shape;2516;p210"/>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7" name="Google Shape;2517;p210"/>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8" name="Google Shape;2518;p210"/>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9" name="Google Shape;2519;p210"/>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520" name="Google Shape;2520;p210"/>
            <p:cNvGrpSpPr/>
            <p:nvPr/>
          </p:nvGrpSpPr>
          <p:grpSpPr>
            <a:xfrm>
              <a:off x="6161826" y="4215479"/>
              <a:ext cx="350681" cy="265782"/>
              <a:chOff x="6621095" y="1452181"/>
              <a:chExt cx="330893" cy="250785"/>
            </a:xfrm>
          </p:grpSpPr>
          <p:sp>
            <p:nvSpPr>
              <p:cNvPr id="2521" name="Google Shape;2521;p21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2" name="Google Shape;2522;p21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3" name="Google Shape;2523;p21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4" name="Google Shape;2524;p21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5" name="Google Shape;2525;p21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0" name="Google Shape;2530;p21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194</a:t>
            </a:fld>
            <a:endParaRPr/>
          </a:p>
        </p:txBody>
      </p:sp>
      <p:sp>
        <p:nvSpPr>
          <p:cNvPr id="2531" name="Google Shape;2531;p21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The</a:t>
            </a:r>
            <a:r>
              <a:rPr lang="en-US"/>
              <a:t> </a:t>
            </a:r>
            <a:r>
              <a:rPr lang="en-US" sz="4000">
                <a:solidFill>
                  <a:srgbClr val="741B47"/>
                </a:solidFill>
                <a:latin typeface="Raleway Medium"/>
                <a:ea typeface="Raleway Medium"/>
                <a:cs typeface="Raleway Medium"/>
                <a:sym typeface="Raleway Medium"/>
              </a:rPr>
              <a:t>Box</a:t>
            </a:r>
            <a:r>
              <a:rPr lang="en-US">
                <a:solidFill>
                  <a:srgbClr val="3F98CC"/>
                </a:solidFill>
              </a:rPr>
              <a:t> </a:t>
            </a:r>
            <a:r>
              <a:rPr lang="en-US" sz="4000">
                <a:solidFill>
                  <a:srgbClr val="741B47"/>
                </a:solidFill>
                <a:latin typeface="Raleway Medium"/>
                <a:ea typeface="Raleway Medium"/>
                <a:cs typeface="Raleway Medium"/>
                <a:sym typeface="Raleway Medium"/>
              </a:rPr>
              <a:t>Model</a:t>
            </a:r>
            <a:endParaRPr sz="4000">
              <a:solidFill>
                <a:srgbClr val="741B47"/>
              </a:solidFill>
              <a:latin typeface="Raleway Medium"/>
              <a:ea typeface="Raleway Medium"/>
              <a:cs typeface="Raleway Medium"/>
              <a:sym typeface="Raleway Medium"/>
            </a:endParaRPr>
          </a:p>
        </p:txBody>
      </p:sp>
      <p:sp>
        <p:nvSpPr>
          <p:cNvPr id="2532" name="Google Shape;2532;p211"/>
          <p:cNvSpPr/>
          <p:nvPr/>
        </p:nvSpPr>
        <p:spPr>
          <a:xfrm>
            <a:off x="431800" y="785427"/>
            <a:ext cx="4140300" cy="4032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All elements in HTMl file is considered as boxes. The "Box Model" term is used to describe box that surrounds an element. It consists of: margins, borders, padding, and the content.</a:t>
            </a: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 </a:t>
            </a:r>
            <a:r>
              <a:rPr lang="en-US" sz="1600" b="1" i="0" u="none" strike="noStrike" cap="none">
                <a:solidFill>
                  <a:srgbClr val="002060"/>
                </a:solidFill>
                <a:latin typeface="Raleway SemiBold"/>
                <a:ea typeface="Raleway SemiBold"/>
                <a:cs typeface="Raleway SemiBold"/>
                <a:sym typeface="Raleway SemiBold"/>
              </a:rPr>
              <a:t>Content:</a:t>
            </a:r>
            <a:r>
              <a:rPr lang="en-US" sz="1600" b="0" i="0" u="none" strike="noStrike" cap="none">
                <a:solidFill>
                  <a:schemeClr val="dk1"/>
                </a:solidFill>
                <a:latin typeface="Raleway SemiBold"/>
                <a:ea typeface="Raleway SemiBold"/>
                <a:cs typeface="Raleway SemiBold"/>
                <a:sym typeface="Raleway SemiBold"/>
              </a:rPr>
              <a:t> The content of the box.</a:t>
            </a: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 </a:t>
            </a:r>
            <a:r>
              <a:rPr lang="en-US" sz="1600" b="1" i="0" u="none" strike="noStrike" cap="none">
                <a:solidFill>
                  <a:srgbClr val="002060"/>
                </a:solidFill>
                <a:latin typeface="Raleway SemiBold"/>
                <a:ea typeface="Raleway SemiBold"/>
                <a:cs typeface="Raleway SemiBold"/>
                <a:sym typeface="Raleway SemiBold"/>
              </a:rPr>
              <a:t>Padding:</a:t>
            </a:r>
            <a:r>
              <a:rPr lang="en-US" sz="1600" b="0" i="0" u="none" strike="noStrike" cap="none">
                <a:solidFill>
                  <a:schemeClr val="dk1"/>
                </a:solidFill>
                <a:latin typeface="Raleway SemiBold"/>
                <a:ea typeface="Raleway SemiBold"/>
                <a:cs typeface="Raleway SemiBold"/>
                <a:sym typeface="Raleway SemiBold"/>
              </a:rPr>
              <a:t> A transparent area around the content.</a:t>
            </a: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a:t>
            </a:r>
            <a:r>
              <a:rPr lang="en-US" sz="1600" b="1" i="0" u="none" strike="noStrike" cap="none">
                <a:solidFill>
                  <a:srgbClr val="F97C41"/>
                </a:solidFill>
                <a:latin typeface="Raleway SemiBold"/>
                <a:ea typeface="Raleway SemiBold"/>
                <a:cs typeface="Raleway SemiBold"/>
                <a:sym typeface="Raleway SemiBold"/>
              </a:rPr>
              <a:t> </a:t>
            </a:r>
            <a:r>
              <a:rPr lang="en-US" sz="1600" b="1" i="0" u="none" strike="noStrike" cap="none">
                <a:solidFill>
                  <a:srgbClr val="002060"/>
                </a:solidFill>
                <a:latin typeface="Raleway SemiBold"/>
                <a:ea typeface="Raleway SemiBold"/>
                <a:cs typeface="Raleway SemiBold"/>
                <a:sym typeface="Raleway SemiBold"/>
              </a:rPr>
              <a:t>Border: </a:t>
            </a:r>
            <a:r>
              <a:rPr lang="en-US" sz="1600" b="0" i="0" u="none" strike="noStrike" cap="none">
                <a:solidFill>
                  <a:schemeClr val="dk1"/>
                </a:solidFill>
                <a:latin typeface="Raleway SemiBold"/>
                <a:ea typeface="Raleway SemiBold"/>
                <a:cs typeface="Raleway SemiBold"/>
                <a:sym typeface="Raleway SemiBold"/>
              </a:rPr>
              <a:t>A border that around the padding and content.</a:t>
            </a: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a:t>
            </a:r>
            <a:r>
              <a:rPr lang="en-US" sz="1600" b="1" i="0" u="none" strike="noStrike" cap="none">
                <a:solidFill>
                  <a:srgbClr val="F97C41"/>
                </a:solidFill>
                <a:latin typeface="Raleway SemiBold"/>
                <a:ea typeface="Raleway SemiBold"/>
                <a:cs typeface="Raleway SemiBold"/>
                <a:sym typeface="Raleway SemiBold"/>
              </a:rPr>
              <a:t> </a:t>
            </a:r>
            <a:r>
              <a:rPr lang="en-US" sz="1600" b="1" i="0" u="none" strike="noStrike" cap="none">
                <a:solidFill>
                  <a:srgbClr val="002060"/>
                </a:solidFill>
                <a:latin typeface="Raleway SemiBold"/>
                <a:ea typeface="Raleway SemiBold"/>
                <a:cs typeface="Raleway SemiBold"/>
                <a:sym typeface="Raleway SemiBold"/>
              </a:rPr>
              <a:t>Margin:</a:t>
            </a:r>
            <a:r>
              <a:rPr lang="en-US" sz="1600" b="0" i="0" u="none" strike="noStrike" cap="none">
                <a:solidFill>
                  <a:schemeClr val="dk1"/>
                </a:solidFill>
                <a:latin typeface="Raleway SemiBold"/>
                <a:ea typeface="Raleway SemiBold"/>
                <a:cs typeface="Raleway SemiBold"/>
                <a:sym typeface="Raleway SemiBold"/>
              </a:rPr>
              <a:t> A transparent area around the border.</a:t>
            </a:r>
            <a:endParaRPr/>
          </a:p>
        </p:txBody>
      </p:sp>
      <p:pic>
        <p:nvPicPr>
          <p:cNvPr id="2533" name="Google Shape;2533;p211"/>
          <p:cNvPicPr preferRelativeResize="0"/>
          <p:nvPr/>
        </p:nvPicPr>
        <p:blipFill rotWithShape="1">
          <a:blip r:embed="rId3">
            <a:alphaModFix/>
          </a:blip>
          <a:srcRect/>
          <a:stretch/>
        </p:blipFill>
        <p:spPr>
          <a:xfrm>
            <a:off x="4783761" y="1636655"/>
            <a:ext cx="4093715" cy="2634216"/>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212"/>
          <p:cNvSpPr txBox="1">
            <a:spLocks noGrp="1"/>
          </p:cNvSpPr>
          <p:nvPr>
            <p:ph type="ctrTitle"/>
          </p:nvPr>
        </p:nvSpPr>
        <p:spPr>
          <a:xfrm>
            <a:off x="1010730" y="2102553"/>
            <a:ext cx="46767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CSS Selectors</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21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196</a:t>
            </a:fld>
            <a:endParaRPr/>
          </a:p>
        </p:txBody>
      </p:sp>
      <p:sp>
        <p:nvSpPr>
          <p:cNvPr id="2544" name="Google Shape;2544;p213"/>
          <p:cNvSpPr txBox="1">
            <a:spLocks noGrp="1"/>
          </p:cNvSpPr>
          <p:nvPr>
            <p:ph type="title"/>
          </p:nvPr>
        </p:nvSpPr>
        <p:spPr>
          <a:xfrm>
            <a:off x="431799" y="173800"/>
            <a:ext cx="6670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CSS</a:t>
            </a:r>
            <a:r>
              <a:rPr lang="en-US"/>
              <a:t> </a:t>
            </a:r>
            <a:r>
              <a:rPr lang="en-US" sz="4000">
                <a:solidFill>
                  <a:srgbClr val="741B47"/>
                </a:solidFill>
                <a:latin typeface="Raleway Medium"/>
                <a:ea typeface="Raleway Medium"/>
                <a:cs typeface="Raleway Medium"/>
                <a:sym typeface="Raleway Medium"/>
              </a:rPr>
              <a:t>Selectors</a:t>
            </a:r>
            <a:endParaRPr sz="4000">
              <a:solidFill>
                <a:srgbClr val="741B47"/>
              </a:solidFill>
              <a:latin typeface="Raleway Medium"/>
              <a:ea typeface="Raleway Medium"/>
              <a:cs typeface="Raleway Medium"/>
              <a:sym typeface="Raleway Medium"/>
            </a:endParaRPr>
          </a:p>
        </p:txBody>
      </p:sp>
      <p:sp>
        <p:nvSpPr>
          <p:cNvPr id="2545" name="Google Shape;2545;p213"/>
          <p:cNvSpPr/>
          <p:nvPr/>
        </p:nvSpPr>
        <p:spPr>
          <a:xfrm>
            <a:off x="600739" y="2387084"/>
            <a:ext cx="7942500" cy="369300"/>
          </a:xfrm>
          <a:prstGeom prst="rect">
            <a:avLst/>
          </a:prstGeom>
          <a:noFill/>
          <a:ln>
            <a:noFill/>
          </a:ln>
        </p:spPr>
        <p:txBody>
          <a:bodyPr spcFirstLastPara="1" wrap="square" lIns="91425" tIns="45700" rIns="91425" bIns="45700" anchor="t" anchorCtr="0">
            <a:noAutofit/>
          </a:bodyPr>
          <a:lstStyle/>
          <a:p>
            <a:pPr marL="0" marR="0" lvl="0" indent="-114300" algn="just" rtl="0">
              <a:lnSpc>
                <a:spcPct val="100000"/>
              </a:lnSpc>
              <a:spcBef>
                <a:spcPts val="0"/>
              </a:spcBef>
              <a:spcAft>
                <a:spcPts val="0"/>
              </a:spcAft>
              <a:buClr>
                <a:srgbClr val="000000"/>
              </a:buClr>
              <a:buSzPts val="1800"/>
              <a:buFont typeface="Arial"/>
              <a:buChar char="•"/>
            </a:pPr>
            <a:r>
              <a:rPr lang="en-US" sz="1800" b="1" i="0" u="none" strike="noStrike" cap="none">
                <a:solidFill>
                  <a:srgbClr val="373A3C"/>
                </a:solidFill>
                <a:latin typeface="Arial"/>
                <a:ea typeface="Arial"/>
                <a:cs typeface="Arial"/>
                <a:sym typeface="Arial"/>
              </a:rPr>
              <a:t> CSS selectors </a:t>
            </a:r>
            <a:r>
              <a:rPr lang="en-US" sz="1800" b="0" i="0" u="none" strike="noStrike" cap="none">
                <a:solidFill>
                  <a:srgbClr val="373A3C"/>
                </a:solidFill>
                <a:latin typeface="Arial"/>
                <a:ea typeface="Arial"/>
                <a:cs typeface="Arial"/>
                <a:sym typeface="Arial"/>
              </a:rPr>
              <a:t>are used to select HTML elements.</a:t>
            </a:r>
            <a:endParaRPr sz="1800" b="0" i="0" u="none" strike="noStrike" cap="none">
              <a:solidFill>
                <a:srgbClr val="373A3C"/>
              </a:solidFill>
              <a:latin typeface="Arial"/>
              <a:ea typeface="Arial"/>
              <a:cs typeface="Arial"/>
              <a:sym typeface="Aria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549"/>
        <p:cNvGrpSpPr/>
        <p:nvPr/>
      </p:nvGrpSpPr>
      <p:grpSpPr>
        <a:xfrm>
          <a:off x="0" y="0"/>
          <a:ext cx="0" cy="0"/>
          <a:chOff x="0" y="0"/>
          <a:chExt cx="0" cy="0"/>
        </a:xfrm>
      </p:grpSpPr>
      <p:sp>
        <p:nvSpPr>
          <p:cNvPr id="2550" name="Google Shape;2550;p21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197</a:t>
            </a:fld>
            <a:endParaRPr/>
          </a:p>
        </p:txBody>
      </p:sp>
      <p:sp>
        <p:nvSpPr>
          <p:cNvPr id="2551" name="Google Shape;2551;p214"/>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CSS</a:t>
            </a:r>
            <a:r>
              <a:rPr lang="en-US"/>
              <a:t> </a:t>
            </a:r>
            <a:r>
              <a:rPr lang="en-US" sz="4000">
                <a:solidFill>
                  <a:srgbClr val="741B47"/>
                </a:solidFill>
                <a:latin typeface="Raleway Medium"/>
                <a:ea typeface="Raleway Medium"/>
                <a:cs typeface="Raleway Medium"/>
                <a:sym typeface="Raleway Medium"/>
              </a:rPr>
              <a:t>Selectors</a:t>
            </a:r>
            <a:endParaRPr sz="4000">
              <a:solidFill>
                <a:srgbClr val="741B47"/>
              </a:solidFill>
              <a:latin typeface="Raleway Medium"/>
              <a:ea typeface="Raleway Medium"/>
              <a:cs typeface="Raleway Medium"/>
              <a:sym typeface="Raleway Medium"/>
            </a:endParaRPr>
          </a:p>
        </p:txBody>
      </p:sp>
      <p:grpSp>
        <p:nvGrpSpPr>
          <p:cNvPr id="2552" name="Google Shape;2552;p214"/>
          <p:cNvGrpSpPr/>
          <p:nvPr/>
        </p:nvGrpSpPr>
        <p:grpSpPr>
          <a:xfrm>
            <a:off x="637985" y="800100"/>
            <a:ext cx="7712840" cy="1043100"/>
            <a:chOff x="333185" y="0"/>
            <a:chExt cx="7712840" cy="1043100"/>
          </a:xfrm>
        </p:grpSpPr>
        <p:sp>
          <p:nvSpPr>
            <p:cNvPr id="2553" name="Google Shape;2553;p214"/>
            <p:cNvSpPr/>
            <p:nvPr/>
          </p:nvSpPr>
          <p:spPr>
            <a:xfrm>
              <a:off x="3001525" y="0"/>
              <a:ext cx="5044500" cy="1043100"/>
            </a:xfrm>
            <a:prstGeom prst="rightArrow">
              <a:avLst>
                <a:gd name="adj1" fmla="val 75000"/>
                <a:gd name="adj2" fmla="val 50000"/>
              </a:avLst>
            </a:prstGeom>
            <a:solidFill>
              <a:srgbClr val="C27BA0"/>
            </a:solidFill>
            <a:ln w="25400" cap="flat" cmpd="sng">
              <a:solidFill>
                <a:srgbClr val="C8E5F2">
                  <a:alpha val="8902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p214"/>
            <p:cNvSpPr txBox="1"/>
            <p:nvPr/>
          </p:nvSpPr>
          <p:spPr>
            <a:xfrm>
              <a:off x="3001525" y="130402"/>
              <a:ext cx="4653300" cy="7824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An element selector uses element name to select the HTML element.</a:t>
              </a:r>
              <a:endParaRPr sz="1600" b="0" i="0" u="none" strike="noStrike" cap="none">
                <a:solidFill>
                  <a:schemeClr val="lt1"/>
                </a:solidFill>
                <a:latin typeface="Arial"/>
                <a:ea typeface="Arial"/>
                <a:cs typeface="Arial"/>
                <a:sym typeface="Arial"/>
              </a:endParaRPr>
            </a:p>
          </p:txBody>
        </p:sp>
        <p:sp>
          <p:nvSpPr>
            <p:cNvPr id="2555" name="Google Shape;2555;p214"/>
            <p:cNvSpPr/>
            <p:nvPr/>
          </p:nvSpPr>
          <p:spPr>
            <a:xfrm>
              <a:off x="333185" y="0"/>
              <a:ext cx="2640000" cy="10431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p214"/>
            <p:cNvSpPr txBox="1"/>
            <p:nvPr/>
          </p:nvSpPr>
          <p:spPr>
            <a:xfrm>
              <a:off x="384111" y="50926"/>
              <a:ext cx="2538300" cy="9414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CSS </a:t>
              </a:r>
              <a:r>
                <a:rPr lang="en-US" sz="2000" b="0" i="0" u="none" strike="noStrike" cap="none">
                  <a:solidFill>
                    <a:srgbClr val="FFFFFF"/>
                  </a:solidFill>
                  <a:latin typeface="Arial"/>
                  <a:ea typeface="Arial"/>
                  <a:cs typeface="Arial"/>
                  <a:sym typeface="Arial"/>
                </a:rPr>
                <a:t>element</a:t>
              </a:r>
              <a:r>
                <a:rPr lang="en-US" sz="2400" b="0" i="0" u="none" strike="noStrike" cap="none">
                  <a:solidFill>
                    <a:srgbClr val="FFFFFF"/>
                  </a:solidFill>
                  <a:latin typeface="Arial"/>
                  <a:ea typeface="Arial"/>
                  <a:cs typeface="Arial"/>
                  <a:sym typeface="Arial"/>
                </a:rPr>
                <a:t> Selector</a:t>
              </a:r>
              <a:endParaRPr sz="2400" b="0" i="0" u="none" strike="noStrike" cap="none">
                <a:solidFill>
                  <a:schemeClr val="lt1"/>
                </a:solidFill>
                <a:latin typeface="Arial"/>
                <a:ea typeface="Arial"/>
                <a:cs typeface="Arial"/>
                <a:sym typeface="Arial"/>
              </a:endParaRPr>
            </a:p>
          </p:txBody>
        </p:sp>
      </p:grpSp>
      <p:pic>
        <p:nvPicPr>
          <p:cNvPr id="2557" name="Google Shape;2557;p214"/>
          <p:cNvPicPr preferRelativeResize="0"/>
          <p:nvPr/>
        </p:nvPicPr>
        <p:blipFill rotWithShape="1">
          <a:blip r:embed="rId3">
            <a:alphaModFix/>
          </a:blip>
          <a:srcRect/>
          <a:stretch/>
        </p:blipFill>
        <p:spPr>
          <a:xfrm>
            <a:off x="1871285" y="2145488"/>
            <a:ext cx="5401429" cy="2638793"/>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sp>
        <p:nvSpPr>
          <p:cNvPr id="2562" name="Google Shape;2562;p21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198</a:t>
            </a:fld>
            <a:endParaRPr/>
          </a:p>
        </p:txBody>
      </p:sp>
      <p:sp>
        <p:nvSpPr>
          <p:cNvPr id="2563" name="Google Shape;2563;p21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CSS</a:t>
            </a:r>
            <a:r>
              <a:rPr lang="en-US"/>
              <a:t> </a:t>
            </a:r>
            <a:r>
              <a:rPr lang="en-US" sz="4000">
                <a:solidFill>
                  <a:srgbClr val="741B47"/>
                </a:solidFill>
                <a:latin typeface="Raleway Medium"/>
                <a:ea typeface="Raleway Medium"/>
                <a:cs typeface="Raleway Medium"/>
                <a:sym typeface="Raleway Medium"/>
              </a:rPr>
              <a:t>Selectors</a:t>
            </a:r>
            <a:endParaRPr sz="4000">
              <a:solidFill>
                <a:srgbClr val="741B47"/>
              </a:solidFill>
              <a:latin typeface="Raleway Medium"/>
              <a:ea typeface="Raleway Medium"/>
              <a:cs typeface="Raleway Medium"/>
              <a:sym typeface="Raleway Medium"/>
            </a:endParaRPr>
          </a:p>
        </p:txBody>
      </p:sp>
      <p:grpSp>
        <p:nvGrpSpPr>
          <p:cNvPr id="2564" name="Google Shape;2564;p215"/>
          <p:cNvGrpSpPr/>
          <p:nvPr/>
        </p:nvGrpSpPr>
        <p:grpSpPr>
          <a:xfrm>
            <a:off x="492359" y="800737"/>
            <a:ext cx="8396418" cy="1303800"/>
            <a:chOff x="187560" y="638"/>
            <a:chExt cx="8396418" cy="1303800"/>
          </a:xfrm>
        </p:grpSpPr>
        <p:sp>
          <p:nvSpPr>
            <p:cNvPr id="2565" name="Google Shape;2565;p215"/>
            <p:cNvSpPr/>
            <p:nvPr/>
          </p:nvSpPr>
          <p:spPr>
            <a:xfrm>
              <a:off x="2219478" y="638"/>
              <a:ext cx="6364500" cy="1303800"/>
            </a:xfrm>
            <a:prstGeom prst="rightArrow">
              <a:avLst>
                <a:gd name="adj1" fmla="val 75000"/>
                <a:gd name="adj2" fmla="val 50000"/>
              </a:avLst>
            </a:prstGeom>
            <a:solidFill>
              <a:srgbClr val="C27BA0"/>
            </a:solidFill>
            <a:ln w="25400" cap="flat" cmpd="sng">
              <a:solidFill>
                <a:srgbClr val="C27BA0">
                  <a:alpha val="8902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6" name="Google Shape;2566;p215"/>
            <p:cNvSpPr txBox="1"/>
            <p:nvPr/>
          </p:nvSpPr>
          <p:spPr>
            <a:xfrm>
              <a:off x="2219478" y="163622"/>
              <a:ext cx="5875500" cy="9780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The id selector uses id attribute to select the element in HTML file.</a:t>
              </a:r>
              <a:endParaRPr sz="1400" b="0" i="0" u="none" strike="noStrike" cap="none">
                <a:solidFill>
                  <a:srgbClr val="000000"/>
                </a:solidFill>
                <a:latin typeface="Arial"/>
                <a:ea typeface="Arial"/>
                <a:cs typeface="Arial"/>
                <a:sym typeface="Arial"/>
              </a:endParaRPr>
            </a:p>
            <a:p>
              <a:pPr marL="171450" marR="0" lvl="1" indent="-171450" algn="l" rtl="0">
                <a:lnSpc>
                  <a:spcPct val="90000"/>
                </a:lnSpc>
                <a:spcBef>
                  <a:spcPts val="24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The id of an element must be unique in a page. A hash (#) character is used to select an element with a specific id.</a:t>
              </a:r>
              <a:endParaRPr sz="1400" b="0" i="0" u="none" strike="noStrike" cap="none">
                <a:solidFill>
                  <a:srgbClr val="000000"/>
                </a:solidFill>
                <a:latin typeface="Arial"/>
                <a:ea typeface="Arial"/>
                <a:cs typeface="Arial"/>
                <a:sym typeface="Arial"/>
              </a:endParaRPr>
            </a:p>
          </p:txBody>
        </p:sp>
        <p:sp>
          <p:nvSpPr>
            <p:cNvPr id="2567" name="Google Shape;2567;p215"/>
            <p:cNvSpPr/>
            <p:nvPr/>
          </p:nvSpPr>
          <p:spPr>
            <a:xfrm>
              <a:off x="187560" y="116979"/>
              <a:ext cx="2002500" cy="10125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8" name="Google Shape;2568;p215"/>
            <p:cNvSpPr txBox="1"/>
            <p:nvPr/>
          </p:nvSpPr>
          <p:spPr>
            <a:xfrm>
              <a:off x="236988" y="166407"/>
              <a:ext cx="1903500" cy="9138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CSS id Selector</a:t>
              </a:r>
              <a:endParaRPr sz="2400" b="0" i="0" u="none" strike="noStrike" cap="none">
                <a:solidFill>
                  <a:schemeClr val="lt1"/>
                </a:solidFill>
                <a:latin typeface="Arial"/>
                <a:ea typeface="Arial"/>
                <a:cs typeface="Arial"/>
                <a:sym typeface="Arial"/>
              </a:endParaRPr>
            </a:p>
          </p:txBody>
        </p:sp>
      </p:grpSp>
      <p:pic>
        <p:nvPicPr>
          <p:cNvPr id="2569" name="Google Shape;2569;p215"/>
          <p:cNvPicPr preferRelativeResize="0"/>
          <p:nvPr/>
        </p:nvPicPr>
        <p:blipFill rotWithShape="1">
          <a:blip r:embed="rId3">
            <a:alphaModFix/>
          </a:blip>
          <a:srcRect/>
          <a:stretch/>
        </p:blipFill>
        <p:spPr>
          <a:xfrm>
            <a:off x="1785541" y="2113220"/>
            <a:ext cx="5839640" cy="2924583"/>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573"/>
        <p:cNvGrpSpPr/>
        <p:nvPr/>
      </p:nvGrpSpPr>
      <p:grpSpPr>
        <a:xfrm>
          <a:off x="0" y="0"/>
          <a:ext cx="0" cy="0"/>
          <a:chOff x="0" y="0"/>
          <a:chExt cx="0" cy="0"/>
        </a:xfrm>
      </p:grpSpPr>
      <p:sp>
        <p:nvSpPr>
          <p:cNvPr id="2574" name="Google Shape;2574;p21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199</a:t>
            </a:fld>
            <a:endParaRPr/>
          </a:p>
        </p:txBody>
      </p:sp>
      <p:sp>
        <p:nvSpPr>
          <p:cNvPr id="2575" name="Google Shape;2575;p21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CSS</a:t>
            </a:r>
            <a:r>
              <a:rPr lang="en-US"/>
              <a:t> </a:t>
            </a:r>
            <a:r>
              <a:rPr lang="en-US" sz="4000">
                <a:solidFill>
                  <a:srgbClr val="741B47"/>
                </a:solidFill>
                <a:latin typeface="Raleway Medium"/>
                <a:ea typeface="Raleway Medium"/>
                <a:cs typeface="Raleway Medium"/>
                <a:sym typeface="Raleway Medium"/>
              </a:rPr>
              <a:t>Selectors</a:t>
            </a:r>
            <a:endParaRPr sz="4000">
              <a:solidFill>
                <a:srgbClr val="741B47"/>
              </a:solidFill>
              <a:latin typeface="Raleway Medium"/>
              <a:ea typeface="Raleway Medium"/>
              <a:cs typeface="Raleway Medium"/>
              <a:sym typeface="Raleway Medium"/>
            </a:endParaRPr>
          </a:p>
        </p:txBody>
      </p:sp>
      <p:grpSp>
        <p:nvGrpSpPr>
          <p:cNvPr id="2576" name="Google Shape;2576;p216"/>
          <p:cNvGrpSpPr/>
          <p:nvPr/>
        </p:nvGrpSpPr>
        <p:grpSpPr>
          <a:xfrm>
            <a:off x="492359" y="800737"/>
            <a:ext cx="8396418" cy="1303800"/>
            <a:chOff x="187560" y="638"/>
            <a:chExt cx="8396418" cy="1303800"/>
          </a:xfrm>
        </p:grpSpPr>
        <p:sp>
          <p:nvSpPr>
            <p:cNvPr id="2577" name="Google Shape;2577;p216"/>
            <p:cNvSpPr/>
            <p:nvPr/>
          </p:nvSpPr>
          <p:spPr>
            <a:xfrm>
              <a:off x="2219478" y="638"/>
              <a:ext cx="6364500" cy="13038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16"/>
            <p:cNvSpPr txBox="1"/>
            <p:nvPr/>
          </p:nvSpPr>
          <p:spPr>
            <a:xfrm>
              <a:off x="2219478" y="163622"/>
              <a:ext cx="5875500" cy="9780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The class selector uses class attribute to select all elements of that class in HTML file.</a:t>
              </a:r>
              <a:endParaRPr/>
            </a:p>
            <a:p>
              <a:pPr marL="171450" marR="0" lvl="1" indent="-171450" algn="l" rtl="0">
                <a:lnSpc>
                  <a:spcPct val="90000"/>
                </a:lnSpc>
                <a:spcBef>
                  <a:spcPts val="24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A period (.) character is used to select elements with a specific class.</a:t>
              </a:r>
              <a:endParaRPr sz="1600" b="0" i="0" u="none" strike="noStrike" cap="none">
                <a:solidFill>
                  <a:srgbClr val="FFFFFF"/>
                </a:solidFill>
                <a:latin typeface="Arial"/>
                <a:ea typeface="Arial"/>
                <a:cs typeface="Arial"/>
                <a:sym typeface="Arial"/>
              </a:endParaRPr>
            </a:p>
          </p:txBody>
        </p:sp>
        <p:sp>
          <p:nvSpPr>
            <p:cNvPr id="2579" name="Google Shape;2579;p216"/>
            <p:cNvSpPr/>
            <p:nvPr/>
          </p:nvSpPr>
          <p:spPr>
            <a:xfrm>
              <a:off x="187560" y="116979"/>
              <a:ext cx="2002500" cy="10125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16"/>
            <p:cNvSpPr txBox="1"/>
            <p:nvPr/>
          </p:nvSpPr>
          <p:spPr>
            <a:xfrm>
              <a:off x="236988" y="166407"/>
              <a:ext cx="1903500" cy="9138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CSS class Selector</a:t>
              </a:r>
              <a:endParaRPr sz="2000" b="0" i="0" u="none" strike="noStrike" cap="none">
                <a:solidFill>
                  <a:srgbClr val="FFFFFF"/>
                </a:solidFill>
                <a:latin typeface="Arial"/>
                <a:ea typeface="Arial"/>
                <a:cs typeface="Arial"/>
                <a:sym typeface="Arial"/>
              </a:endParaRPr>
            </a:p>
          </p:txBody>
        </p:sp>
      </p:grpSp>
      <p:pic>
        <p:nvPicPr>
          <p:cNvPr id="2581" name="Google Shape;2581;p216"/>
          <p:cNvPicPr preferRelativeResize="0"/>
          <p:nvPr/>
        </p:nvPicPr>
        <p:blipFill rotWithShape="1">
          <a:blip r:embed="rId3">
            <a:alphaModFix/>
          </a:blip>
          <a:srcRect/>
          <a:stretch/>
        </p:blipFill>
        <p:spPr>
          <a:xfrm>
            <a:off x="2028462" y="2135829"/>
            <a:ext cx="5353797" cy="283387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6"/>
          <p:cNvSpPr txBox="1">
            <a:spLocks noGrp="1"/>
          </p:cNvSpPr>
          <p:nvPr>
            <p:ph type="ctrTitle"/>
          </p:nvPr>
        </p:nvSpPr>
        <p:spPr>
          <a:xfrm>
            <a:off x="641075" y="87800"/>
            <a:ext cx="7538400" cy="7602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SzPts val="4800"/>
              <a:buNone/>
            </a:pPr>
            <a:r>
              <a:rPr lang="en-US" sz="3600">
                <a:solidFill>
                  <a:srgbClr val="741B47"/>
                </a:solidFill>
              </a:rPr>
              <a:t>HTML</a:t>
            </a:r>
            <a:endParaRPr sz="3600">
              <a:solidFill>
                <a:srgbClr val="741B47"/>
              </a:solidFill>
            </a:endParaRPr>
          </a:p>
        </p:txBody>
      </p:sp>
      <p:sp>
        <p:nvSpPr>
          <p:cNvPr id="446" name="Google Shape;446;p36"/>
          <p:cNvSpPr/>
          <p:nvPr/>
        </p:nvSpPr>
        <p:spPr>
          <a:xfrm>
            <a:off x="4454820" y="2417862"/>
            <a:ext cx="23436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447" name="Google Shape;447;p36"/>
          <p:cNvSpPr txBox="1"/>
          <p:nvPr/>
        </p:nvSpPr>
        <p:spPr>
          <a:xfrm>
            <a:off x="902225" y="1152800"/>
            <a:ext cx="7820100" cy="3141000"/>
          </a:xfrm>
          <a:prstGeom prst="rect">
            <a:avLst/>
          </a:prstGeom>
          <a:noFill/>
          <a:ln>
            <a:noFill/>
          </a:ln>
        </p:spPr>
        <p:txBody>
          <a:bodyPr spcFirstLastPara="1" wrap="square" lIns="91425" tIns="91425" rIns="91425" bIns="91425" anchor="t" anchorCtr="0">
            <a:noAutofit/>
          </a:bodyPr>
          <a:lstStyle/>
          <a:p>
            <a:pPr marL="457200" lvl="0" indent="-463550" algn="l" rtl="0">
              <a:lnSpc>
                <a:spcPct val="90000"/>
              </a:lnSpc>
              <a:spcBef>
                <a:spcPts val="0"/>
              </a:spcBef>
              <a:spcAft>
                <a:spcPts val="0"/>
              </a:spcAft>
              <a:buSzPts val="3700"/>
              <a:buChar char="➢"/>
            </a:pPr>
            <a:r>
              <a:rPr lang="en-US" sz="3700"/>
              <a:t>HTML Basics</a:t>
            </a:r>
            <a:endParaRPr sz="3700"/>
          </a:p>
          <a:p>
            <a:pPr marL="457200" lvl="0" indent="0" algn="l" rtl="0">
              <a:lnSpc>
                <a:spcPct val="90000"/>
              </a:lnSpc>
              <a:spcBef>
                <a:spcPts val="0"/>
              </a:spcBef>
              <a:spcAft>
                <a:spcPts val="0"/>
              </a:spcAft>
              <a:buNone/>
            </a:pPr>
            <a:endParaRPr sz="3700"/>
          </a:p>
          <a:p>
            <a:pPr marL="457200" lvl="0" indent="-463550" algn="l" rtl="0">
              <a:spcBef>
                <a:spcPts val="0"/>
              </a:spcBef>
              <a:spcAft>
                <a:spcPts val="0"/>
              </a:spcAft>
              <a:buSzPts val="3700"/>
              <a:buChar char="➢"/>
            </a:pPr>
            <a:r>
              <a:rPr lang="en-US" sz="3700"/>
              <a:t>Elements, Tags and Attributes</a:t>
            </a:r>
            <a:endParaRPr sz="3700"/>
          </a:p>
          <a:p>
            <a:pPr marL="457200" lvl="0" indent="0" algn="l" rtl="0">
              <a:lnSpc>
                <a:spcPct val="90000"/>
              </a:lnSpc>
              <a:spcBef>
                <a:spcPts val="0"/>
              </a:spcBef>
              <a:spcAft>
                <a:spcPts val="0"/>
              </a:spcAft>
              <a:buNone/>
            </a:pPr>
            <a:endParaRPr sz="3700"/>
          </a:p>
          <a:p>
            <a:pPr marL="457200" lvl="0" indent="-463550" algn="l" rtl="0">
              <a:lnSpc>
                <a:spcPct val="90000"/>
              </a:lnSpc>
              <a:spcBef>
                <a:spcPts val="0"/>
              </a:spcBef>
              <a:spcAft>
                <a:spcPts val="0"/>
              </a:spcAft>
              <a:buSzPts val="3700"/>
              <a:buChar char="➢"/>
            </a:pPr>
            <a:r>
              <a:rPr lang="en-US" sz="3700"/>
              <a:t>HTML Text</a:t>
            </a:r>
            <a:endParaRPr sz="3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54"/>
          <p:cNvSpPr txBox="1"/>
          <p:nvPr/>
        </p:nvSpPr>
        <p:spPr>
          <a:xfrm>
            <a:off x="431800" y="173800"/>
            <a:ext cx="5640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800" b="0" i="0" u="none" strike="noStrike" cap="none">
                <a:solidFill>
                  <a:srgbClr val="8F4B6C"/>
                </a:solidFill>
                <a:latin typeface="Raleway SemiBold"/>
                <a:ea typeface="Raleway SemiBold"/>
                <a:cs typeface="Raleway SemiBold"/>
                <a:sym typeface="Raleway SemiBold"/>
              </a:rPr>
              <a:t>History of HTML</a:t>
            </a:r>
            <a:endParaRPr sz="4800" b="0" i="0" u="none" strike="noStrike" cap="none">
              <a:solidFill>
                <a:srgbClr val="8F4B6C"/>
              </a:solidFill>
              <a:latin typeface="Raleway SemiBold"/>
              <a:ea typeface="Raleway SemiBold"/>
              <a:cs typeface="Raleway SemiBold"/>
              <a:sym typeface="Raleway SemiBold"/>
            </a:endParaRPr>
          </a:p>
        </p:txBody>
      </p:sp>
      <p:sp>
        <p:nvSpPr>
          <p:cNvPr id="896" name="Google Shape;896;p54">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97" name="Google Shape;897;p54"/>
          <p:cNvPicPr preferRelativeResize="0"/>
          <p:nvPr/>
        </p:nvPicPr>
        <p:blipFill rotWithShape="1">
          <a:blip r:embed="rId4">
            <a:alphaModFix/>
          </a:blip>
          <a:srcRect l="3297" t="16561" b="6550"/>
          <a:stretch/>
        </p:blipFill>
        <p:spPr>
          <a:xfrm>
            <a:off x="2990400" y="888575"/>
            <a:ext cx="5938099" cy="3913150"/>
          </a:xfrm>
          <a:prstGeom prst="rect">
            <a:avLst/>
          </a:prstGeom>
          <a:noFill/>
          <a:ln>
            <a:noFill/>
          </a:ln>
        </p:spPr>
      </p:pic>
      <p:pic>
        <p:nvPicPr>
          <p:cNvPr id="898" name="Google Shape;898;p54"/>
          <p:cNvPicPr preferRelativeResize="0"/>
          <p:nvPr/>
        </p:nvPicPr>
        <p:blipFill rotWithShape="1">
          <a:blip r:embed="rId5">
            <a:alphaModFix/>
          </a:blip>
          <a:srcRect l="10016" t="19594" r="44185"/>
          <a:stretch/>
        </p:blipFill>
        <p:spPr>
          <a:xfrm>
            <a:off x="102525" y="939825"/>
            <a:ext cx="2435050" cy="361415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21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200</a:t>
            </a:fld>
            <a:endParaRPr/>
          </a:p>
        </p:txBody>
      </p:sp>
      <p:sp>
        <p:nvSpPr>
          <p:cNvPr id="2587" name="Google Shape;2587;p217"/>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CSS</a:t>
            </a:r>
            <a:r>
              <a:rPr lang="en-US"/>
              <a:t> </a:t>
            </a:r>
            <a:r>
              <a:rPr lang="en-US" sz="4000">
                <a:solidFill>
                  <a:srgbClr val="741B47"/>
                </a:solidFill>
                <a:latin typeface="Raleway Medium"/>
                <a:ea typeface="Raleway Medium"/>
                <a:cs typeface="Raleway Medium"/>
                <a:sym typeface="Raleway Medium"/>
              </a:rPr>
              <a:t>Selectors</a:t>
            </a:r>
            <a:endParaRPr sz="4000">
              <a:solidFill>
                <a:srgbClr val="741B47"/>
              </a:solidFill>
              <a:latin typeface="Raleway Medium"/>
              <a:ea typeface="Raleway Medium"/>
              <a:cs typeface="Raleway Medium"/>
              <a:sym typeface="Raleway Medium"/>
            </a:endParaRPr>
          </a:p>
        </p:txBody>
      </p:sp>
      <p:grpSp>
        <p:nvGrpSpPr>
          <p:cNvPr id="2588" name="Google Shape;2588;p217"/>
          <p:cNvGrpSpPr/>
          <p:nvPr/>
        </p:nvGrpSpPr>
        <p:grpSpPr>
          <a:xfrm>
            <a:off x="492359" y="800737"/>
            <a:ext cx="8396418" cy="1303800"/>
            <a:chOff x="187560" y="638"/>
            <a:chExt cx="8396418" cy="1303800"/>
          </a:xfrm>
        </p:grpSpPr>
        <p:sp>
          <p:nvSpPr>
            <p:cNvPr id="2589" name="Google Shape;2589;p217"/>
            <p:cNvSpPr/>
            <p:nvPr/>
          </p:nvSpPr>
          <p:spPr>
            <a:xfrm>
              <a:off x="2219478" y="638"/>
              <a:ext cx="6364500" cy="1303800"/>
            </a:xfrm>
            <a:prstGeom prst="rightArrow">
              <a:avLst>
                <a:gd name="adj1" fmla="val 75000"/>
                <a:gd name="adj2" fmla="val 50000"/>
              </a:avLst>
            </a:prstGeom>
            <a:solidFill>
              <a:srgbClr val="C27BA0"/>
            </a:solidFill>
            <a:ln w="25400" cap="flat" cmpd="sng">
              <a:solidFill>
                <a:srgbClr val="C8E5F2">
                  <a:alpha val="8902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0" name="Google Shape;2590;p217"/>
            <p:cNvSpPr txBox="1"/>
            <p:nvPr/>
          </p:nvSpPr>
          <p:spPr>
            <a:xfrm>
              <a:off x="2219478" y="163622"/>
              <a:ext cx="5875500" cy="9780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The universal selector (*) selects all HTML elements on the page.</a:t>
              </a:r>
              <a:endParaRPr sz="1400" b="0" i="0" u="none" strike="noStrike" cap="none">
                <a:solidFill>
                  <a:srgbClr val="000000"/>
                </a:solidFill>
                <a:latin typeface="Arial"/>
                <a:ea typeface="Arial"/>
                <a:cs typeface="Arial"/>
                <a:sym typeface="Arial"/>
              </a:endParaRPr>
            </a:p>
          </p:txBody>
        </p:sp>
        <p:sp>
          <p:nvSpPr>
            <p:cNvPr id="2591" name="Google Shape;2591;p217"/>
            <p:cNvSpPr/>
            <p:nvPr/>
          </p:nvSpPr>
          <p:spPr>
            <a:xfrm>
              <a:off x="187560" y="116979"/>
              <a:ext cx="2002500" cy="10125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2" name="Google Shape;2592;p217"/>
            <p:cNvSpPr txBox="1"/>
            <p:nvPr/>
          </p:nvSpPr>
          <p:spPr>
            <a:xfrm>
              <a:off x="236988" y="166407"/>
              <a:ext cx="1903500" cy="9138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Universal Selector</a:t>
              </a:r>
              <a:endParaRPr sz="2000" b="0" i="0" u="none" strike="noStrike" cap="none">
                <a:solidFill>
                  <a:srgbClr val="FFFFFF"/>
                </a:solidFill>
                <a:latin typeface="Arial"/>
                <a:ea typeface="Arial"/>
                <a:cs typeface="Arial"/>
                <a:sym typeface="Arial"/>
              </a:endParaRPr>
            </a:p>
          </p:txBody>
        </p:sp>
      </p:grpSp>
      <p:pic>
        <p:nvPicPr>
          <p:cNvPr id="2593" name="Google Shape;2593;p217"/>
          <p:cNvPicPr preferRelativeResize="0"/>
          <p:nvPr/>
        </p:nvPicPr>
        <p:blipFill rotWithShape="1">
          <a:blip r:embed="rId3">
            <a:alphaModFix/>
          </a:blip>
          <a:srcRect/>
          <a:stretch/>
        </p:blipFill>
        <p:spPr>
          <a:xfrm>
            <a:off x="2107744" y="2105246"/>
            <a:ext cx="5195234" cy="2980088"/>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597"/>
        <p:cNvGrpSpPr/>
        <p:nvPr/>
      </p:nvGrpSpPr>
      <p:grpSpPr>
        <a:xfrm>
          <a:off x="0" y="0"/>
          <a:ext cx="0" cy="0"/>
          <a:chOff x="0" y="0"/>
          <a:chExt cx="0" cy="0"/>
        </a:xfrm>
      </p:grpSpPr>
      <p:sp>
        <p:nvSpPr>
          <p:cNvPr id="2598" name="Google Shape;2598;p218"/>
          <p:cNvSpPr txBox="1">
            <a:spLocks noGrp="1"/>
          </p:cNvSpPr>
          <p:nvPr>
            <p:ph type="ctrTitle"/>
          </p:nvPr>
        </p:nvSpPr>
        <p:spPr>
          <a:xfrm>
            <a:off x="1021361" y="2247862"/>
            <a:ext cx="7410300" cy="6477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CSS Comments</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602"/>
        <p:cNvGrpSpPr/>
        <p:nvPr/>
      </p:nvGrpSpPr>
      <p:grpSpPr>
        <a:xfrm>
          <a:off x="0" y="0"/>
          <a:ext cx="0" cy="0"/>
          <a:chOff x="0" y="0"/>
          <a:chExt cx="0" cy="0"/>
        </a:xfrm>
      </p:grpSpPr>
      <p:sp>
        <p:nvSpPr>
          <p:cNvPr id="2603" name="Google Shape;2603;p21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202</a:t>
            </a:fld>
            <a:endParaRPr/>
          </a:p>
        </p:txBody>
      </p:sp>
      <p:sp>
        <p:nvSpPr>
          <p:cNvPr id="2604" name="Google Shape;2604;p219"/>
          <p:cNvSpPr txBox="1">
            <a:spLocks noGrp="1"/>
          </p:cNvSpPr>
          <p:nvPr>
            <p:ph type="title"/>
          </p:nvPr>
        </p:nvSpPr>
        <p:spPr>
          <a:xfrm>
            <a:off x="431799" y="173800"/>
            <a:ext cx="6670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CSS</a:t>
            </a:r>
            <a:r>
              <a:rPr lang="en-US">
                <a:solidFill>
                  <a:srgbClr val="3F98CC"/>
                </a:solidFill>
              </a:rPr>
              <a:t> </a:t>
            </a:r>
            <a:r>
              <a:rPr lang="en-US" sz="4000">
                <a:solidFill>
                  <a:srgbClr val="741B47"/>
                </a:solidFill>
                <a:latin typeface="Raleway Medium"/>
                <a:ea typeface="Raleway Medium"/>
                <a:cs typeface="Raleway Medium"/>
                <a:sym typeface="Raleway Medium"/>
              </a:rPr>
              <a:t>Comments</a:t>
            </a:r>
            <a:endParaRPr sz="4000">
              <a:solidFill>
                <a:srgbClr val="741B47"/>
              </a:solidFill>
              <a:latin typeface="Raleway Medium"/>
              <a:ea typeface="Raleway Medium"/>
              <a:cs typeface="Raleway Medium"/>
              <a:sym typeface="Raleway Medium"/>
            </a:endParaRPr>
          </a:p>
        </p:txBody>
      </p:sp>
      <p:sp>
        <p:nvSpPr>
          <p:cNvPr id="2605" name="Google Shape;2605;p219"/>
          <p:cNvSpPr/>
          <p:nvPr/>
        </p:nvSpPr>
        <p:spPr>
          <a:xfrm>
            <a:off x="431799" y="1087089"/>
            <a:ext cx="7841400" cy="2246700"/>
          </a:xfrm>
          <a:prstGeom prst="rect">
            <a:avLst/>
          </a:prstGeom>
          <a:noFill/>
          <a:ln>
            <a:noFill/>
          </a:ln>
        </p:spPr>
        <p:txBody>
          <a:bodyPr spcFirstLastPara="1" wrap="square" lIns="91425" tIns="45700" rIns="91425" bIns="45700" anchor="t" anchorCtr="0">
            <a:noAutofit/>
          </a:bodyPr>
          <a:lstStyle/>
          <a:p>
            <a:pPr marL="0" marR="0" lvl="0" indent="-127000" algn="just" rtl="0">
              <a:lnSpc>
                <a:spcPct val="100000"/>
              </a:lnSpc>
              <a:spcBef>
                <a:spcPts val="0"/>
              </a:spcBef>
              <a:spcAft>
                <a:spcPts val="0"/>
              </a:spcAft>
              <a:buSzPts val="2000"/>
              <a:buFont typeface="Arial"/>
              <a:buChar char="•"/>
            </a:pPr>
            <a:r>
              <a:rPr lang="en-US" sz="2000" b="0" i="0" u="none" strike="noStrike" cap="none">
                <a:latin typeface="Arial"/>
                <a:ea typeface="Arial"/>
                <a:cs typeface="Arial"/>
                <a:sym typeface="Arial"/>
              </a:rPr>
              <a:t> The browser does not display comments, but with comments, we can place warnings, descriptions and other notes.</a:t>
            </a:r>
            <a:endParaRPr sz="2000" b="0" i="0" u="none" strike="noStrike" cap="none">
              <a:latin typeface="Arial"/>
              <a:ea typeface="Arial"/>
              <a:cs typeface="Arial"/>
              <a:sym typeface="Arial"/>
            </a:endParaRPr>
          </a:p>
          <a:p>
            <a:pPr marL="0" marR="0" lvl="0" indent="-127000" algn="just" rtl="0">
              <a:lnSpc>
                <a:spcPct val="100000"/>
              </a:lnSpc>
              <a:spcBef>
                <a:spcPts val="0"/>
              </a:spcBef>
              <a:spcAft>
                <a:spcPts val="0"/>
              </a:spcAft>
              <a:buSzPts val="2000"/>
              <a:buFont typeface="Arial"/>
              <a:buChar char="•"/>
            </a:pPr>
            <a:r>
              <a:rPr lang="en-US" sz="2000" b="0" i="0" u="none" strike="noStrike" cap="none">
                <a:latin typeface="Arial"/>
                <a:ea typeface="Arial"/>
                <a:cs typeface="Arial"/>
                <a:sym typeface="Arial"/>
              </a:rPr>
              <a:t> CSS Comments can add the text between /* and */ characters.</a:t>
            </a:r>
            <a:endParaRPr sz="2000" b="0" i="0" u="none" strike="noStrike" cap="none">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2000" b="1" i="0" u="none" strike="noStrike" cap="none">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2000" b="0" i="0" u="none" strike="noStrike" cap="none">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2000" b="0" i="0" u="none" strike="noStrike" cap="none">
                <a:latin typeface="Arial"/>
                <a:ea typeface="Arial"/>
                <a:cs typeface="Arial"/>
                <a:sym typeface="Arial"/>
              </a:rPr>
              <a:t>/* Single-line comment */</a:t>
            </a:r>
            <a:endParaRPr sz="2000" b="0" i="0" u="none" strike="noStrike" cap="none">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Arial"/>
              <a:buNone/>
            </a:pPr>
            <a:endParaRPr sz="2000" b="0" i="0" u="none" strike="noStrike" cap="none">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2000" b="0" i="0" u="none" strike="noStrike" cap="none">
                <a:latin typeface="Arial"/>
                <a:ea typeface="Arial"/>
                <a:cs typeface="Arial"/>
                <a:sym typeface="Arial"/>
              </a:rPr>
              <a:t>/* This is a </a:t>
            </a:r>
            <a:endParaRPr sz="2000" b="0" i="0" u="none" strike="noStrike" cap="none">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2000" b="0" i="0" u="none" strike="noStrike" cap="none">
                <a:latin typeface="Arial"/>
                <a:ea typeface="Arial"/>
                <a:cs typeface="Arial"/>
                <a:sym typeface="Arial"/>
              </a:rPr>
              <a:t>Multi-line comment */</a:t>
            </a:r>
            <a:endParaRPr sz="2000" b="0" i="0" u="none" strike="noStrike" cap="none">
              <a:latin typeface="Arial"/>
              <a:ea typeface="Arial"/>
              <a:cs typeface="Arial"/>
              <a:sym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609"/>
        <p:cNvGrpSpPr/>
        <p:nvPr/>
      </p:nvGrpSpPr>
      <p:grpSpPr>
        <a:xfrm>
          <a:off x="0" y="0"/>
          <a:ext cx="0" cy="0"/>
          <a:chOff x="0" y="0"/>
          <a:chExt cx="0" cy="0"/>
        </a:xfrm>
      </p:grpSpPr>
      <p:grpSp>
        <p:nvGrpSpPr>
          <p:cNvPr id="2610" name="Google Shape;2610;p220"/>
          <p:cNvGrpSpPr/>
          <p:nvPr/>
        </p:nvGrpSpPr>
        <p:grpSpPr>
          <a:xfrm>
            <a:off x="5122427" y="668001"/>
            <a:ext cx="3841143" cy="3893303"/>
            <a:chOff x="5122427" y="668001"/>
            <a:chExt cx="3841143" cy="3893303"/>
          </a:xfrm>
        </p:grpSpPr>
        <p:grpSp>
          <p:nvGrpSpPr>
            <p:cNvPr id="2611" name="Google Shape;2611;p220"/>
            <p:cNvGrpSpPr/>
            <p:nvPr/>
          </p:nvGrpSpPr>
          <p:grpSpPr>
            <a:xfrm>
              <a:off x="5144045" y="893590"/>
              <a:ext cx="2833667" cy="2964311"/>
              <a:chOff x="3860721" y="1330073"/>
              <a:chExt cx="3544299" cy="3707706"/>
            </a:xfrm>
          </p:grpSpPr>
          <p:sp>
            <p:nvSpPr>
              <p:cNvPr id="2612" name="Google Shape;2612;p220"/>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3" name="Google Shape;2613;p220"/>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4" name="Google Shape;2614;p220"/>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5" name="Google Shape;2615;p220"/>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6" name="Google Shape;2616;p220"/>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7" name="Google Shape;2617;p220"/>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8" name="Google Shape;2618;p220"/>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9" name="Google Shape;2619;p220"/>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0" name="Google Shape;2620;p220"/>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1" name="Google Shape;2621;p220"/>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2" name="Google Shape;2622;p220"/>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3" name="Google Shape;2623;p220"/>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4" name="Google Shape;2624;p220"/>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5" name="Google Shape;2625;p220"/>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6" name="Google Shape;2626;p220"/>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7" name="Google Shape;2627;p220"/>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8" name="Google Shape;2628;p220"/>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9" name="Google Shape;2629;p220"/>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0" name="Google Shape;2630;p220"/>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1" name="Google Shape;2631;p220"/>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2" name="Google Shape;2632;p220"/>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3" name="Google Shape;2633;p220"/>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4" name="Google Shape;2634;p220"/>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5" name="Google Shape;2635;p220"/>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6" name="Google Shape;2636;p220"/>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7" name="Google Shape;2637;p220"/>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8" name="Google Shape;2638;p220"/>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9" name="Google Shape;2639;p220"/>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0" name="Google Shape;2640;p220"/>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1" name="Google Shape;2641;p220"/>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2" name="Google Shape;2642;p220"/>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3" name="Google Shape;2643;p220"/>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4" name="Google Shape;2644;p220"/>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5" name="Google Shape;2645;p220"/>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6" name="Google Shape;2646;p220"/>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7" name="Google Shape;2647;p220"/>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8" name="Google Shape;2648;p220"/>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9" name="Google Shape;2649;p220"/>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0" name="Google Shape;2650;p220"/>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1" name="Google Shape;2651;p220"/>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2" name="Google Shape;2652;p220"/>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3" name="Google Shape;2653;p220"/>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4" name="Google Shape;2654;p220"/>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5" name="Google Shape;2655;p220"/>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6" name="Google Shape;2656;p220"/>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7" name="Google Shape;2657;p220"/>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8" name="Google Shape;2658;p220"/>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9" name="Google Shape;2659;p220"/>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0" name="Google Shape;2660;p220"/>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1" name="Google Shape;2661;p220"/>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2" name="Google Shape;2662;p220"/>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3" name="Google Shape;2663;p220"/>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4" name="Google Shape;2664;p220"/>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5" name="Google Shape;2665;p220"/>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6" name="Google Shape;2666;p220"/>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7" name="Google Shape;2667;p220"/>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8" name="Google Shape;2668;p220"/>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9" name="Google Shape;2669;p220"/>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0" name="Google Shape;2670;p220"/>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1" name="Google Shape;2671;p220"/>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2" name="Google Shape;2672;p220"/>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3" name="Google Shape;2673;p220"/>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4" name="Google Shape;2674;p220"/>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5" name="Google Shape;2675;p220"/>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6" name="Google Shape;2676;p220"/>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7" name="Google Shape;2677;p220"/>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8" name="Google Shape;2678;p220"/>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9" name="Google Shape;2679;p220"/>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0" name="Google Shape;2680;p220"/>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1" name="Google Shape;2681;p220"/>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2" name="Google Shape;2682;p220"/>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3" name="Google Shape;2683;p220"/>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4" name="Google Shape;2684;p220"/>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5" name="Google Shape;2685;p220"/>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6" name="Google Shape;2686;p220"/>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7" name="Google Shape;2687;p220"/>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8" name="Google Shape;2688;p220"/>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9" name="Google Shape;2689;p220"/>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0" name="Google Shape;2690;p220"/>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1" name="Google Shape;2691;p220"/>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2" name="Google Shape;2692;p220"/>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3" name="Google Shape;2693;p220"/>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4" name="Google Shape;2694;p220"/>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5" name="Google Shape;2695;p220"/>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6" name="Google Shape;2696;p220"/>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7" name="Google Shape;2697;p220"/>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8" name="Google Shape;2698;p220"/>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9" name="Google Shape;2699;p220"/>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0" name="Google Shape;2700;p220"/>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1" name="Google Shape;2701;p220"/>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2" name="Google Shape;2702;p220"/>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3" name="Google Shape;2703;p220"/>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4" name="Google Shape;2704;p220"/>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5" name="Google Shape;2705;p220"/>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6" name="Google Shape;2706;p220"/>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7" name="Google Shape;2707;p220"/>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8" name="Google Shape;2708;p220"/>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9" name="Google Shape;2709;p220"/>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0" name="Google Shape;2710;p220"/>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1" name="Google Shape;2711;p220"/>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2" name="Google Shape;2712;p220"/>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3" name="Google Shape;2713;p220"/>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4" name="Google Shape;2714;p220"/>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5" name="Google Shape;2715;p220"/>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6" name="Google Shape;2716;p220"/>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7" name="Google Shape;2717;p220"/>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8" name="Google Shape;2718;p220"/>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719" name="Google Shape;2719;p220"/>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0" name="Google Shape;2720;p220"/>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1" name="Google Shape;2721;p220"/>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2" name="Google Shape;2722;p220"/>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3" name="Google Shape;2723;p220"/>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4" name="Google Shape;2724;p220"/>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5" name="Google Shape;2725;p220"/>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6" name="Google Shape;2726;p220"/>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7" name="Google Shape;2727;p220"/>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8" name="Google Shape;2728;p220"/>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9" name="Google Shape;2729;p220"/>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0" name="Google Shape;2730;p220"/>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1" name="Google Shape;2731;p220"/>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2" name="Google Shape;2732;p220"/>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3" name="Google Shape;2733;p220"/>
            <p:cNvSpPr/>
            <p:nvPr/>
          </p:nvSpPr>
          <p:spPr>
            <a:xfrm>
              <a:off x="6687910" y="670084"/>
              <a:ext cx="164002" cy="23977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4" name="Google Shape;2734;p220"/>
            <p:cNvSpPr/>
            <p:nvPr/>
          </p:nvSpPr>
          <p:spPr>
            <a:xfrm>
              <a:off x="6700339" y="668001"/>
              <a:ext cx="78555" cy="96805"/>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5" name="Google Shape;2735;p220"/>
            <p:cNvSpPr/>
            <p:nvPr/>
          </p:nvSpPr>
          <p:spPr>
            <a:xfrm>
              <a:off x="6715688" y="773039"/>
              <a:ext cx="96898" cy="108448"/>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6" name="Google Shape;2736;p220"/>
            <p:cNvSpPr/>
            <p:nvPr/>
          </p:nvSpPr>
          <p:spPr>
            <a:xfrm>
              <a:off x="6550295" y="816287"/>
              <a:ext cx="182863" cy="260314"/>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7" name="Google Shape;2737;p220"/>
            <p:cNvSpPr/>
            <p:nvPr/>
          </p:nvSpPr>
          <p:spPr>
            <a:xfrm>
              <a:off x="6687493" y="808527"/>
              <a:ext cx="141254" cy="186323"/>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8" name="Google Shape;2738;p220"/>
            <p:cNvSpPr/>
            <p:nvPr/>
          </p:nvSpPr>
          <p:spPr>
            <a:xfrm>
              <a:off x="6712641" y="675415"/>
              <a:ext cx="103914" cy="12801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9" name="Google Shape;2739;p220"/>
            <p:cNvSpPr/>
            <p:nvPr/>
          </p:nvSpPr>
          <p:spPr>
            <a:xfrm>
              <a:off x="6716857" y="674913"/>
              <a:ext cx="104325" cy="98187"/>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0" name="Google Shape;2740;p220"/>
            <p:cNvSpPr/>
            <p:nvPr/>
          </p:nvSpPr>
          <p:spPr>
            <a:xfrm>
              <a:off x="6591681" y="1319278"/>
              <a:ext cx="82039" cy="62578"/>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1" name="Google Shape;2741;p220"/>
            <p:cNvSpPr/>
            <p:nvPr/>
          </p:nvSpPr>
          <p:spPr>
            <a:xfrm>
              <a:off x="6592043" y="1339232"/>
              <a:ext cx="81667" cy="42638"/>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2" name="Google Shape;2742;p220"/>
            <p:cNvSpPr/>
            <p:nvPr/>
          </p:nvSpPr>
          <p:spPr>
            <a:xfrm>
              <a:off x="6550653" y="1292322"/>
              <a:ext cx="75096" cy="58175"/>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3" name="Google Shape;2743;p220"/>
            <p:cNvSpPr/>
            <p:nvPr/>
          </p:nvSpPr>
          <p:spPr>
            <a:xfrm>
              <a:off x="6550998" y="1311512"/>
              <a:ext cx="74798" cy="3904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4" name="Google Shape;2744;p220"/>
            <p:cNvSpPr/>
            <p:nvPr/>
          </p:nvSpPr>
          <p:spPr>
            <a:xfrm>
              <a:off x="6578488" y="992358"/>
              <a:ext cx="178821" cy="308422"/>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5" name="Google Shape;2745;p220"/>
            <p:cNvSpPr/>
            <p:nvPr/>
          </p:nvSpPr>
          <p:spPr>
            <a:xfrm>
              <a:off x="6627226" y="992967"/>
              <a:ext cx="178028" cy="333954"/>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6" name="Google Shape;2746;p220"/>
            <p:cNvSpPr/>
            <p:nvPr/>
          </p:nvSpPr>
          <p:spPr>
            <a:xfrm>
              <a:off x="6560953" y="971949"/>
              <a:ext cx="266226" cy="245057"/>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7" name="Google Shape;2747;p220"/>
            <p:cNvSpPr/>
            <p:nvPr/>
          </p:nvSpPr>
          <p:spPr>
            <a:xfrm>
              <a:off x="6774876" y="827227"/>
              <a:ext cx="92521" cy="324362"/>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8" name="Google Shape;2748;p220"/>
            <p:cNvSpPr/>
            <p:nvPr/>
          </p:nvSpPr>
          <p:spPr>
            <a:xfrm>
              <a:off x="6792998" y="823141"/>
              <a:ext cx="55942" cy="71147"/>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9" name="Google Shape;2749;p220"/>
            <p:cNvSpPr/>
            <p:nvPr/>
          </p:nvSpPr>
          <p:spPr>
            <a:xfrm>
              <a:off x="6683350" y="808424"/>
              <a:ext cx="47853" cy="5024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750" name="Google Shape;2750;p220"/>
            <p:cNvGrpSpPr/>
            <p:nvPr/>
          </p:nvGrpSpPr>
          <p:grpSpPr>
            <a:xfrm flipH="1">
              <a:off x="5678143" y="1227582"/>
              <a:ext cx="345795" cy="1043508"/>
              <a:chOff x="5678143" y="1151382"/>
              <a:chExt cx="345795" cy="1043508"/>
            </a:xfrm>
          </p:grpSpPr>
          <p:sp>
            <p:nvSpPr>
              <p:cNvPr id="2751" name="Google Shape;2751;p220"/>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2" name="Google Shape;2752;p220"/>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3" name="Google Shape;2753;p220"/>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4" name="Google Shape;2754;p220"/>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5" name="Google Shape;2755;p220"/>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6" name="Google Shape;2756;p220"/>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7" name="Google Shape;2757;p220"/>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8" name="Google Shape;2758;p220"/>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9" name="Google Shape;2759;p220"/>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0" name="Google Shape;2760;p220"/>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1" name="Google Shape;2761;p220"/>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2" name="Google Shape;2762;p220"/>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3" name="Google Shape;2763;p220"/>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4" name="Google Shape;2764;p220"/>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5" name="Google Shape;2765;p220"/>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6" name="Google Shape;2766;p220"/>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7" name="Google Shape;2767;p220"/>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768" name="Google Shape;2768;p220"/>
            <p:cNvGrpSpPr/>
            <p:nvPr/>
          </p:nvGrpSpPr>
          <p:grpSpPr>
            <a:xfrm>
              <a:off x="5122427" y="3292365"/>
              <a:ext cx="823270" cy="1268939"/>
              <a:chOff x="5490177" y="3555452"/>
              <a:chExt cx="823270" cy="1268939"/>
            </a:xfrm>
          </p:grpSpPr>
          <p:sp>
            <p:nvSpPr>
              <p:cNvPr id="2769" name="Google Shape;2769;p220"/>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0" name="Google Shape;2770;p220"/>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1" name="Google Shape;2771;p220"/>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2" name="Google Shape;2772;p220"/>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3" name="Google Shape;2773;p220"/>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4" name="Google Shape;2774;p220"/>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5" name="Google Shape;2775;p220"/>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6" name="Google Shape;2776;p220"/>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7" name="Google Shape;2777;p220"/>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8" name="Google Shape;2778;p220"/>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9" name="Google Shape;2779;p220"/>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0" name="Google Shape;2780;p220"/>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1" name="Google Shape;2781;p220"/>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2" name="Google Shape;2782;p220"/>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3" name="Google Shape;2783;p220"/>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4" name="Google Shape;2784;p220"/>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5" name="Google Shape;2785;p220"/>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6" name="Google Shape;2786;p220"/>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7" name="Google Shape;2787;p220"/>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8" name="Google Shape;2788;p220"/>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9" name="Google Shape;2789;p220"/>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0" name="Google Shape;2790;p220"/>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1" name="Google Shape;2791;p220"/>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2" name="Google Shape;2792;p220"/>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3" name="Google Shape;2793;p220"/>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4" name="Google Shape;2794;p220"/>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5" name="Google Shape;2795;p220"/>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6" name="Google Shape;2796;p220"/>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7" name="Google Shape;2797;p220"/>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8" name="Google Shape;2798;p220"/>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9" name="Google Shape;2799;p220"/>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00" name="Google Shape;2800;p220"/>
            <p:cNvSpPr/>
            <p:nvPr/>
          </p:nvSpPr>
          <p:spPr>
            <a:xfrm>
              <a:off x="7297552" y="1119942"/>
              <a:ext cx="135694" cy="266572"/>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1" name="Google Shape;2801;p220"/>
            <p:cNvSpPr/>
            <p:nvPr/>
          </p:nvSpPr>
          <p:spPr>
            <a:xfrm>
              <a:off x="7309787" y="1745656"/>
              <a:ext cx="93354" cy="72328"/>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2" name="Google Shape;2802;p220"/>
            <p:cNvSpPr/>
            <p:nvPr/>
          </p:nvSpPr>
          <p:spPr>
            <a:xfrm>
              <a:off x="7310617" y="1769417"/>
              <a:ext cx="92957" cy="4848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3" name="Google Shape;2803;p220"/>
            <p:cNvSpPr/>
            <p:nvPr/>
          </p:nvSpPr>
          <p:spPr>
            <a:xfrm>
              <a:off x="7197828" y="1680648"/>
              <a:ext cx="93332" cy="69654"/>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4" name="Google Shape;2804;p220"/>
            <p:cNvSpPr/>
            <p:nvPr/>
          </p:nvSpPr>
          <p:spPr>
            <a:xfrm>
              <a:off x="7198064" y="1702707"/>
              <a:ext cx="92908" cy="4848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5" name="Google Shape;2805;p220"/>
            <p:cNvSpPr/>
            <p:nvPr/>
          </p:nvSpPr>
          <p:spPr>
            <a:xfrm>
              <a:off x="7221254" y="1360384"/>
              <a:ext cx="326905" cy="395190"/>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6" name="Google Shape;2806;p220"/>
            <p:cNvSpPr/>
            <p:nvPr/>
          </p:nvSpPr>
          <p:spPr>
            <a:xfrm>
              <a:off x="7417903" y="1095544"/>
              <a:ext cx="102845" cy="100060"/>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7" name="Google Shape;2807;p220"/>
            <p:cNvSpPr/>
            <p:nvPr/>
          </p:nvSpPr>
          <p:spPr>
            <a:xfrm>
              <a:off x="7381720" y="1109556"/>
              <a:ext cx="166879" cy="325717"/>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8" name="Google Shape;2808;p220"/>
            <p:cNvSpPr/>
            <p:nvPr/>
          </p:nvSpPr>
          <p:spPr>
            <a:xfrm>
              <a:off x="7413797" y="991818"/>
              <a:ext cx="110830" cy="134949"/>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9" name="Google Shape;2809;p220"/>
            <p:cNvSpPr/>
            <p:nvPr/>
          </p:nvSpPr>
          <p:spPr>
            <a:xfrm>
              <a:off x="7417935" y="980032"/>
              <a:ext cx="116959" cy="115584"/>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0" name="Google Shape;2810;p220"/>
            <p:cNvSpPr/>
            <p:nvPr/>
          </p:nvSpPr>
          <p:spPr>
            <a:xfrm>
              <a:off x="7364000" y="1109861"/>
              <a:ext cx="53873" cy="78410"/>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1" name="Google Shape;2811;p220"/>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2" name="Google Shape;2812;p220"/>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3" name="Google Shape;2813;p220"/>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4" name="Google Shape;2814;p220"/>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5" name="Google Shape;2815;p220"/>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6" name="Google Shape;2816;p220"/>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7" name="Google Shape;2817;p220"/>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8" name="Google Shape;2818;p220"/>
            <p:cNvSpPr/>
            <p:nvPr/>
          </p:nvSpPr>
          <p:spPr>
            <a:xfrm rot="-1800688">
              <a:off x="7461681" y="3958752"/>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9" name="Google Shape;2819;p220"/>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0" name="Google Shape;2820;p220"/>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1" name="Google Shape;2821;p220"/>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2" name="Google Shape;2822;p220"/>
            <p:cNvSpPr/>
            <p:nvPr/>
          </p:nvSpPr>
          <p:spPr>
            <a:xfrm rot="-1800688">
              <a:off x="7461681" y="3958752"/>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3" name="Google Shape;2823;p220"/>
            <p:cNvSpPr/>
            <p:nvPr/>
          </p:nvSpPr>
          <p:spPr>
            <a:xfrm>
              <a:off x="8113340" y="4275363"/>
              <a:ext cx="345795" cy="199644"/>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4" name="Google Shape;2824;p220"/>
            <p:cNvSpPr/>
            <p:nvPr/>
          </p:nvSpPr>
          <p:spPr>
            <a:xfrm>
              <a:off x="8345604" y="3658605"/>
              <a:ext cx="79290" cy="172593"/>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5" name="Google Shape;2825;p220"/>
            <p:cNvSpPr/>
            <p:nvPr/>
          </p:nvSpPr>
          <p:spPr>
            <a:xfrm>
              <a:off x="8356722" y="3587657"/>
              <a:ext cx="56997" cy="109672"/>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6" name="Google Shape;2826;p220"/>
            <p:cNvSpPr/>
            <p:nvPr/>
          </p:nvSpPr>
          <p:spPr>
            <a:xfrm>
              <a:off x="8165307" y="4346248"/>
              <a:ext cx="122958" cy="68962"/>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7" name="Google Shape;2827;p220"/>
            <p:cNvSpPr/>
            <p:nvPr/>
          </p:nvSpPr>
          <p:spPr>
            <a:xfrm>
              <a:off x="8165313" y="4357988"/>
              <a:ext cx="120890" cy="57443"/>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8" name="Google Shape;2828;p220"/>
            <p:cNvSpPr/>
            <p:nvPr/>
          </p:nvSpPr>
          <p:spPr>
            <a:xfrm>
              <a:off x="8255166" y="4305930"/>
              <a:ext cx="122958" cy="68996"/>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9" name="Google Shape;2829;p220"/>
            <p:cNvSpPr/>
            <p:nvPr/>
          </p:nvSpPr>
          <p:spPr>
            <a:xfrm>
              <a:off x="8255174" y="4317703"/>
              <a:ext cx="120890" cy="57443"/>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0" name="Google Shape;2830;p220"/>
            <p:cNvSpPr/>
            <p:nvPr/>
          </p:nvSpPr>
          <p:spPr>
            <a:xfrm>
              <a:off x="8198325" y="3858200"/>
              <a:ext cx="179790" cy="507530"/>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1" name="Google Shape;2831;p220"/>
            <p:cNvSpPr/>
            <p:nvPr/>
          </p:nvSpPr>
          <p:spPr>
            <a:xfrm>
              <a:off x="8224549" y="3442293"/>
              <a:ext cx="130498" cy="208861"/>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2" name="Google Shape;2832;p220"/>
            <p:cNvSpPr/>
            <p:nvPr/>
          </p:nvSpPr>
          <p:spPr>
            <a:xfrm>
              <a:off x="8197056" y="3589895"/>
              <a:ext cx="200686" cy="332311"/>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3" name="Google Shape;2833;p220"/>
            <p:cNvSpPr/>
            <p:nvPr/>
          </p:nvSpPr>
          <p:spPr>
            <a:xfrm>
              <a:off x="8000839" y="3631642"/>
              <a:ext cx="254803" cy="198498"/>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4" name="Google Shape;2834;p220"/>
            <p:cNvSpPr/>
            <p:nvPr/>
          </p:nvSpPr>
          <p:spPr>
            <a:xfrm>
              <a:off x="8187055" y="3627341"/>
              <a:ext cx="77533" cy="113490"/>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5" name="Google Shape;2835;p220"/>
            <p:cNvSpPr/>
            <p:nvPr/>
          </p:nvSpPr>
          <p:spPr>
            <a:xfrm>
              <a:off x="8224358" y="3433131"/>
              <a:ext cx="126514" cy="139443"/>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836" name="Google Shape;2836;p220"/>
            <p:cNvGrpSpPr/>
            <p:nvPr/>
          </p:nvGrpSpPr>
          <p:grpSpPr>
            <a:xfrm>
              <a:off x="6544676" y="927098"/>
              <a:ext cx="264549" cy="200503"/>
              <a:chOff x="6621095" y="1452181"/>
              <a:chExt cx="330893" cy="250785"/>
            </a:xfrm>
          </p:grpSpPr>
          <p:sp>
            <p:nvSpPr>
              <p:cNvPr id="2837" name="Google Shape;2837;p2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8" name="Google Shape;2838;p2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9" name="Google Shape;2839;p2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0" name="Google Shape;2840;p2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1" name="Google Shape;2841;p2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842" name="Google Shape;2842;p220"/>
            <p:cNvGrpSpPr/>
            <p:nvPr/>
          </p:nvGrpSpPr>
          <p:grpSpPr>
            <a:xfrm>
              <a:off x="7210355" y="1314222"/>
              <a:ext cx="264549" cy="200503"/>
              <a:chOff x="6621095" y="1452181"/>
              <a:chExt cx="330893" cy="250785"/>
            </a:xfrm>
          </p:grpSpPr>
          <p:sp>
            <p:nvSpPr>
              <p:cNvPr id="2843" name="Google Shape;2843;p2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4" name="Google Shape;2844;p2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5" name="Google Shape;2845;p2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6" name="Google Shape;2846;p2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7" name="Google Shape;2847;p2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48" name="Google Shape;2848;p220"/>
            <p:cNvSpPr/>
            <p:nvPr/>
          </p:nvSpPr>
          <p:spPr>
            <a:xfrm>
              <a:off x="7451033" y="1163186"/>
              <a:ext cx="126359" cy="353331"/>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9" name="Google Shape;2849;p220"/>
            <p:cNvSpPr/>
            <p:nvPr/>
          </p:nvSpPr>
          <p:spPr>
            <a:xfrm>
              <a:off x="7509451" y="1160411"/>
              <a:ext cx="72770" cy="98686"/>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850" name="Google Shape;2850;p220"/>
            <p:cNvGrpSpPr/>
            <p:nvPr/>
          </p:nvGrpSpPr>
          <p:grpSpPr>
            <a:xfrm flipH="1">
              <a:off x="8183210" y="2407472"/>
              <a:ext cx="780359" cy="1195999"/>
              <a:chOff x="3975528" y="3303922"/>
              <a:chExt cx="780359" cy="1195999"/>
            </a:xfrm>
          </p:grpSpPr>
          <p:sp>
            <p:nvSpPr>
              <p:cNvPr id="2851" name="Google Shape;2851;p220"/>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2" name="Google Shape;2852;p220"/>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3" name="Google Shape;2853;p220"/>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4" name="Google Shape;2854;p220"/>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5" name="Google Shape;2855;p220"/>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6" name="Google Shape;2856;p220"/>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7" name="Google Shape;2857;p220"/>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8" name="Google Shape;2858;p220"/>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9" name="Google Shape;2859;p220"/>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0" name="Google Shape;2860;p220"/>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1" name="Google Shape;2861;p220"/>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2" name="Google Shape;2862;p220"/>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3" name="Google Shape;2863;p220"/>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4" name="Google Shape;2864;p220"/>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5" name="Google Shape;2865;p220"/>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6" name="Google Shape;2866;p220"/>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7" name="Google Shape;2867;p220"/>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8" name="Google Shape;2868;p220"/>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9" name="Google Shape;2869;p220"/>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0" name="Google Shape;2870;p220"/>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1" name="Google Shape;2871;p220"/>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2" name="Google Shape;2872;p220"/>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3" name="Google Shape;2873;p220"/>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4" name="Google Shape;2874;p220"/>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5" name="Google Shape;2875;p220"/>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6" name="Google Shape;2876;p220"/>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877" name="Google Shape;2877;p220"/>
              <p:cNvGrpSpPr/>
              <p:nvPr/>
            </p:nvGrpSpPr>
            <p:grpSpPr>
              <a:xfrm flipH="1">
                <a:off x="4321774" y="3621402"/>
                <a:ext cx="239004" cy="181217"/>
                <a:chOff x="6621095" y="1452181"/>
                <a:chExt cx="330893" cy="250785"/>
              </a:xfrm>
            </p:grpSpPr>
            <p:sp>
              <p:nvSpPr>
                <p:cNvPr id="2878" name="Google Shape;2878;p2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9" name="Google Shape;2879;p2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0" name="Google Shape;2880;p2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1" name="Google Shape;2881;p2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2" name="Google Shape;2882;p2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83" name="Google Shape;2883;p220"/>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4" name="Google Shape;2884;p220"/>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2885" name="Google Shape;2885;p220"/>
          <p:cNvSpPr txBox="1">
            <a:spLocks noGrp="1"/>
          </p:cNvSpPr>
          <p:nvPr>
            <p:ph type="ctrTitle"/>
          </p:nvPr>
        </p:nvSpPr>
        <p:spPr>
          <a:xfrm>
            <a:off x="1074619" y="1908496"/>
            <a:ext cx="49626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en-US">
                <a:solidFill>
                  <a:srgbClr val="741B47"/>
                </a:solidFill>
                <a:latin typeface="Raleway Medium"/>
                <a:ea typeface="Raleway Medium"/>
                <a:cs typeface="Raleway Medium"/>
                <a:sym typeface="Raleway Medium"/>
              </a:rPr>
              <a:t>CSS Borders</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889"/>
        <p:cNvGrpSpPr/>
        <p:nvPr/>
      </p:nvGrpSpPr>
      <p:grpSpPr>
        <a:xfrm>
          <a:off x="0" y="0"/>
          <a:ext cx="0" cy="0"/>
          <a:chOff x="0" y="0"/>
          <a:chExt cx="0" cy="0"/>
        </a:xfrm>
      </p:grpSpPr>
      <p:sp>
        <p:nvSpPr>
          <p:cNvPr id="2890" name="Google Shape;2890;p221"/>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204</a:t>
            </a:fld>
            <a:endParaRPr/>
          </a:p>
        </p:txBody>
      </p:sp>
      <p:sp>
        <p:nvSpPr>
          <p:cNvPr id="2891" name="Google Shape;2891;p221"/>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en-US"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2892" name="Google Shape;2892;p221"/>
          <p:cNvSpPr txBox="1">
            <a:spLocks noGrp="1"/>
          </p:cNvSpPr>
          <p:nvPr>
            <p:ph type="subTitle" idx="4294967295"/>
          </p:nvPr>
        </p:nvSpPr>
        <p:spPr>
          <a:xfrm>
            <a:off x="650850" y="915044"/>
            <a:ext cx="7842300" cy="21951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Border Properties</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Border Style</a:t>
            </a:r>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Border Width</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a:latin typeface="Raleway"/>
                <a:ea typeface="Raleway"/>
                <a:cs typeface="Raleway"/>
                <a:sym typeface="Raleway"/>
              </a:rPr>
              <a:t>Shorthand</a:t>
            </a:r>
            <a:endParaRPr sz="3600">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a:latin typeface="Raleway"/>
                <a:ea typeface="Raleway"/>
                <a:cs typeface="Raleway"/>
                <a:sym typeface="Raleway"/>
              </a:rPr>
              <a:t>Border Radius</a:t>
            </a:r>
            <a:endParaRPr sz="3600">
              <a:latin typeface="Raleway"/>
              <a:ea typeface="Raleway"/>
              <a:cs typeface="Raleway"/>
              <a:sym typeface="Raleway"/>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896"/>
        <p:cNvGrpSpPr/>
        <p:nvPr/>
      </p:nvGrpSpPr>
      <p:grpSpPr>
        <a:xfrm>
          <a:off x="0" y="0"/>
          <a:ext cx="0" cy="0"/>
          <a:chOff x="0" y="0"/>
          <a:chExt cx="0" cy="0"/>
        </a:xfrm>
      </p:grpSpPr>
      <p:sp>
        <p:nvSpPr>
          <p:cNvPr id="2897" name="Google Shape;2897;p222"/>
          <p:cNvSpPr txBox="1">
            <a:spLocks noGrp="1"/>
          </p:cNvSpPr>
          <p:nvPr>
            <p:ph type="ctrTitle"/>
          </p:nvPr>
        </p:nvSpPr>
        <p:spPr>
          <a:xfrm>
            <a:off x="1010730" y="2102553"/>
            <a:ext cx="50601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Border Properties</a:t>
            </a:r>
            <a:endParaRPr sz="4000">
              <a:solidFill>
                <a:srgbClr val="741B47"/>
              </a:solidFill>
              <a:latin typeface="Raleway Medium"/>
              <a:ea typeface="Raleway Medium"/>
              <a:cs typeface="Raleway Medium"/>
              <a:sym typeface="Raleway Medium"/>
            </a:endParaRPr>
          </a:p>
        </p:txBody>
      </p:sp>
      <p:sp>
        <p:nvSpPr>
          <p:cNvPr id="2898" name="Google Shape;2898;p22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1</a:t>
            </a:r>
            <a:endParaRPr sz="3600" b="1" i="0" u="none" strike="noStrike" cap="none">
              <a:solidFill>
                <a:schemeClr val="lt1"/>
              </a:solidFill>
              <a:latin typeface="Barlow"/>
              <a:ea typeface="Barlow"/>
              <a:cs typeface="Barlow"/>
              <a:sym typeface="Barlow"/>
            </a:endParaRPr>
          </a:p>
        </p:txBody>
      </p:sp>
      <p:grpSp>
        <p:nvGrpSpPr>
          <p:cNvPr id="2899" name="Google Shape;2899;p222"/>
          <p:cNvGrpSpPr/>
          <p:nvPr/>
        </p:nvGrpSpPr>
        <p:grpSpPr>
          <a:xfrm>
            <a:off x="5796744" y="1573487"/>
            <a:ext cx="2928488" cy="3139481"/>
            <a:chOff x="2183550" y="65875"/>
            <a:chExt cx="4483981" cy="4807045"/>
          </a:xfrm>
        </p:grpSpPr>
        <p:sp>
          <p:nvSpPr>
            <p:cNvPr id="2900" name="Google Shape;2900;p222"/>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1" name="Google Shape;2901;p222"/>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2" name="Google Shape;2902;p222"/>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3" name="Google Shape;2903;p222"/>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4" name="Google Shape;2904;p222"/>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5" name="Google Shape;2905;p222"/>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6" name="Google Shape;2906;p222"/>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7" name="Google Shape;2907;p222"/>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8" name="Google Shape;2908;p222"/>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9" name="Google Shape;2909;p222"/>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0" name="Google Shape;2910;p222"/>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1" name="Google Shape;2911;p222"/>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2" name="Google Shape;2912;p222"/>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3" name="Google Shape;2913;p222"/>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4" name="Google Shape;2914;p222"/>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5" name="Google Shape;2915;p222"/>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6" name="Google Shape;2916;p222"/>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7" name="Google Shape;2917;p222"/>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8" name="Google Shape;2918;p222"/>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9" name="Google Shape;2919;p222"/>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0" name="Google Shape;2920;p222"/>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1" name="Google Shape;2921;p222"/>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922" name="Google Shape;2922;p222"/>
            <p:cNvGrpSpPr/>
            <p:nvPr/>
          </p:nvGrpSpPr>
          <p:grpSpPr>
            <a:xfrm>
              <a:off x="2428704" y="3970322"/>
              <a:ext cx="350131" cy="370523"/>
              <a:chOff x="4512354" y="4952197"/>
              <a:chExt cx="350131" cy="370523"/>
            </a:xfrm>
          </p:grpSpPr>
          <p:grpSp>
            <p:nvGrpSpPr>
              <p:cNvPr id="2923" name="Google Shape;2923;p222"/>
              <p:cNvGrpSpPr/>
              <p:nvPr/>
            </p:nvGrpSpPr>
            <p:grpSpPr>
              <a:xfrm>
                <a:off x="4512354" y="5116449"/>
                <a:ext cx="343196" cy="206271"/>
                <a:chOff x="4512354" y="5116449"/>
                <a:chExt cx="343196" cy="206271"/>
              </a:xfrm>
            </p:grpSpPr>
            <p:sp>
              <p:nvSpPr>
                <p:cNvPr id="2924" name="Google Shape;2924;p222"/>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5" name="Google Shape;2925;p222"/>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6" name="Google Shape;2926;p222"/>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927" name="Google Shape;2927;p222"/>
                <p:cNvGrpSpPr/>
                <p:nvPr/>
              </p:nvGrpSpPr>
              <p:grpSpPr>
                <a:xfrm>
                  <a:off x="4592868" y="5212556"/>
                  <a:ext cx="96807" cy="56007"/>
                  <a:chOff x="4592868" y="5212556"/>
                  <a:chExt cx="96807" cy="56007"/>
                </a:xfrm>
              </p:grpSpPr>
              <p:sp>
                <p:nvSpPr>
                  <p:cNvPr id="2928" name="Google Shape;2928;p222"/>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9" name="Google Shape;2929;p222"/>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930" name="Google Shape;2930;p222"/>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1" name="Google Shape;2931;p222"/>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2" name="Google Shape;2932;p222"/>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3" name="Google Shape;2933;p222"/>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4" name="Google Shape;2934;p222"/>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5" name="Google Shape;2935;p222"/>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6" name="Google Shape;2936;p222"/>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7" name="Google Shape;2937;p222"/>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8" name="Google Shape;2938;p222"/>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9" name="Google Shape;2939;p222"/>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0" name="Google Shape;2940;p222"/>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1" name="Google Shape;2941;p222"/>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2" name="Google Shape;2942;p222"/>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3" name="Google Shape;2943;p222"/>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4" name="Google Shape;2944;p222"/>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5" name="Google Shape;2945;p222"/>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6" name="Google Shape;2946;p222"/>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7" name="Google Shape;2947;p222"/>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8" name="Google Shape;2948;p222"/>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9" name="Google Shape;2949;p222"/>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0" name="Google Shape;2950;p222"/>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1" name="Google Shape;2951;p222"/>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2" name="Google Shape;2952;p222"/>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3" name="Google Shape;2953;p222"/>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4" name="Google Shape;2954;p222"/>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5" name="Google Shape;2955;p222"/>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6" name="Google Shape;2956;p222"/>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7" name="Google Shape;2957;p222"/>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8" name="Google Shape;2958;p222"/>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9" name="Google Shape;2959;p222"/>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0" name="Google Shape;2960;p222"/>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1" name="Google Shape;2961;p222"/>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2" name="Google Shape;2962;p222"/>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3" name="Google Shape;2963;p222"/>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4" name="Google Shape;2964;p222"/>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5" name="Google Shape;2965;p222"/>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6" name="Google Shape;2966;p222"/>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7" name="Google Shape;2967;p222"/>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8" name="Google Shape;2968;p222"/>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9" name="Google Shape;2969;p222"/>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0" name="Google Shape;2970;p222"/>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1" name="Google Shape;2971;p222"/>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2" name="Google Shape;2972;p222"/>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3" name="Google Shape;2973;p222"/>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4" name="Google Shape;2974;p222"/>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5" name="Google Shape;2975;p222"/>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6" name="Google Shape;2976;p222"/>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7" name="Google Shape;2977;p222"/>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8" name="Google Shape;2978;p222"/>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9" name="Google Shape;2979;p222"/>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0" name="Google Shape;2980;p222"/>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1" name="Google Shape;2981;p222"/>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2" name="Google Shape;2982;p222"/>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3" name="Google Shape;2983;p222"/>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4" name="Google Shape;2984;p222"/>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5" name="Google Shape;2985;p222"/>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6" name="Google Shape;2986;p222"/>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7" name="Google Shape;2987;p222"/>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8" name="Google Shape;2988;p222"/>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9" name="Google Shape;2989;p222"/>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0" name="Google Shape;2990;p222"/>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1" name="Google Shape;2991;p222"/>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2" name="Google Shape;2992;p222"/>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3" name="Google Shape;2993;p222"/>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994" name="Google Shape;2994;p222"/>
              <p:cNvGrpSpPr/>
              <p:nvPr/>
            </p:nvGrpSpPr>
            <p:grpSpPr>
              <a:xfrm>
                <a:off x="4655095" y="4952197"/>
                <a:ext cx="207390" cy="280361"/>
                <a:chOff x="4655095" y="4952197"/>
                <a:chExt cx="207390" cy="280361"/>
              </a:xfrm>
            </p:grpSpPr>
            <p:grpSp>
              <p:nvGrpSpPr>
                <p:cNvPr id="2995" name="Google Shape;2995;p222"/>
                <p:cNvGrpSpPr/>
                <p:nvPr/>
              </p:nvGrpSpPr>
              <p:grpSpPr>
                <a:xfrm>
                  <a:off x="4655095" y="4952197"/>
                  <a:ext cx="207390" cy="280361"/>
                  <a:chOff x="4655095" y="4952197"/>
                  <a:chExt cx="207390" cy="280361"/>
                </a:xfrm>
              </p:grpSpPr>
              <p:sp>
                <p:nvSpPr>
                  <p:cNvPr id="2996" name="Google Shape;2996;p222"/>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7" name="Google Shape;2997;p222"/>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8" name="Google Shape;2998;p222"/>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9" name="Google Shape;2999;p222"/>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0" name="Google Shape;3000;p222"/>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001" name="Google Shape;3001;p222"/>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2" name="Google Shape;3002;p222"/>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3" name="Google Shape;3003;p222"/>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004" name="Google Shape;3004;p222"/>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5" name="Google Shape;3005;p222"/>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6" name="Google Shape;3006;p222"/>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7" name="Google Shape;3007;p222"/>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8" name="Google Shape;3008;p222"/>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9" name="Google Shape;3009;p222"/>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0" name="Google Shape;3010;p222"/>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1" name="Google Shape;3011;p222"/>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2" name="Google Shape;3012;p222"/>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3" name="Google Shape;3013;p222"/>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4" name="Google Shape;3014;p222"/>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5" name="Google Shape;3015;p222"/>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6" name="Google Shape;3016;p222"/>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7" name="Google Shape;3017;p222"/>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8" name="Google Shape;3018;p222"/>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9" name="Google Shape;3019;p222"/>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0" name="Google Shape;3020;p222"/>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1" name="Google Shape;3021;p222"/>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2" name="Google Shape;3022;p222"/>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3" name="Google Shape;3023;p222"/>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4" name="Google Shape;3024;p222"/>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5" name="Google Shape;3025;p222"/>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6" name="Google Shape;3026;p222"/>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7" name="Google Shape;3027;p222"/>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8" name="Google Shape;3028;p222"/>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9" name="Google Shape;3029;p222"/>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0" name="Google Shape;3030;p222"/>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1" name="Google Shape;3031;p222"/>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2" name="Google Shape;3032;p222"/>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033" name="Google Shape;3033;p222"/>
            <p:cNvGrpSpPr/>
            <p:nvPr/>
          </p:nvGrpSpPr>
          <p:grpSpPr>
            <a:xfrm>
              <a:off x="6161826" y="4215479"/>
              <a:ext cx="350681" cy="265782"/>
              <a:chOff x="6621095" y="1452181"/>
              <a:chExt cx="330893" cy="250785"/>
            </a:xfrm>
          </p:grpSpPr>
          <p:sp>
            <p:nvSpPr>
              <p:cNvPr id="3034" name="Google Shape;3034;p22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5" name="Google Shape;3035;p22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6" name="Google Shape;3036;p22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7" name="Google Shape;3037;p22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8" name="Google Shape;3038;p22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3042"/>
        <p:cNvGrpSpPr/>
        <p:nvPr/>
      </p:nvGrpSpPr>
      <p:grpSpPr>
        <a:xfrm>
          <a:off x="0" y="0"/>
          <a:ext cx="0" cy="0"/>
          <a:chOff x="0" y="0"/>
          <a:chExt cx="0" cy="0"/>
        </a:xfrm>
      </p:grpSpPr>
      <p:sp>
        <p:nvSpPr>
          <p:cNvPr id="3043" name="Google Shape;3043;p22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206</a:t>
            </a:fld>
            <a:endParaRPr/>
          </a:p>
        </p:txBody>
      </p:sp>
      <p:sp>
        <p:nvSpPr>
          <p:cNvPr id="3044" name="Google Shape;3044;p223"/>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Border Properties</a:t>
            </a:r>
            <a:endParaRPr sz="4000">
              <a:solidFill>
                <a:srgbClr val="741B47"/>
              </a:solidFill>
              <a:latin typeface="Raleway Medium"/>
              <a:ea typeface="Raleway Medium"/>
              <a:cs typeface="Raleway Medium"/>
              <a:sym typeface="Raleway Medium"/>
            </a:endParaRPr>
          </a:p>
        </p:txBody>
      </p:sp>
      <p:sp>
        <p:nvSpPr>
          <p:cNvPr id="3045" name="Google Shape;3045;p223"/>
          <p:cNvSpPr/>
          <p:nvPr/>
        </p:nvSpPr>
        <p:spPr>
          <a:xfrm>
            <a:off x="396900" y="1710349"/>
            <a:ext cx="3661800" cy="22455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The CSS border properties define;</a:t>
            </a: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 </a:t>
            </a:r>
            <a:r>
              <a:rPr lang="en-US" sz="1600">
                <a:solidFill>
                  <a:schemeClr val="dk1"/>
                </a:solidFill>
                <a:latin typeface="Raleway SemiBold"/>
                <a:ea typeface="Raleway SemiBold"/>
                <a:cs typeface="Raleway SemiBold"/>
                <a:sym typeface="Raleway SemiBold"/>
              </a:rPr>
              <a:t> width,</a:t>
            </a:r>
            <a:endParaRPr sz="1600">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  </a:t>
            </a:r>
            <a:r>
              <a:rPr lang="en-US" sz="1600">
                <a:solidFill>
                  <a:schemeClr val="dk1"/>
                </a:solidFill>
                <a:latin typeface="Raleway SemiBold"/>
                <a:ea typeface="Raleway SemiBold"/>
                <a:cs typeface="Raleway SemiBold"/>
                <a:sym typeface="Raleway SemiBold"/>
              </a:rPr>
              <a:t>the style, </a:t>
            </a: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 color of an element's border.</a:t>
            </a:r>
            <a:endParaRPr sz="1600" b="0" i="0" u="none" strike="noStrike" cap="none">
              <a:solidFill>
                <a:schemeClr val="dk1"/>
              </a:solidFill>
              <a:latin typeface="Raleway SemiBold"/>
              <a:ea typeface="Raleway SemiBold"/>
              <a:cs typeface="Raleway SemiBold"/>
              <a:sym typeface="Raleway SemiBold"/>
            </a:endParaRPr>
          </a:p>
        </p:txBody>
      </p:sp>
      <p:pic>
        <p:nvPicPr>
          <p:cNvPr id="3046" name="Google Shape;3046;p223"/>
          <p:cNvPicPr preferRelativeResize="0"/>
          <p:nvPr/>
        </p:nvPicPr>
        <p:blipFill rotWithShape="1">
          <a:blip r:embed="rId3">
            <a:alphaModFix/>
          </a:blip>
          <a:srcRect/>
          <a:stretch/>
        </p:blipFill>
        <p:spPr>
          <a:xfrm>
            <a:off x="4017683" y="1092955"/>
            <a:ext cx="4553585" cy="354379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3050"/>
        <p:cNvGrpSpPr/>
        <p:nvPr/>
      </p:nvGrpSpPr>
      <p:grpSpPr>
        <a:xfrm>
          <a:off x="0" y="0"/>
          <a:ext cx="0" cy="0"/>
          <a:chOff x="0" y="0"/>
          <a:chExt cx="0" cy="0"/>
        </a:xfrm>
      </p:grpSpPr>
      <p:sp>
        <p:nvSpPr>
          <p:cNvPr id="3051" name="Google Shape;3051;p224"/>
          <p:cNvSpPr txBox="1">
            <a:spLocks noGrp="1"/>
          </p:cNvSpPr>
          <p:nvPr>
            <p:ph type="ctrTitle"/>
          </p:nvPr>
        </p:nvSpPr>
        <p:spPr>
          <a:xfrm>
            <a:off x="1010730" y="2102553"/>
            <a:ext cx="50601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Border Style</a:t>
            </a:r>
            <a:endParaRPr sz="4000">
              <a:solidFill>
                <a:srgbClr val="741B47"/>
              </a:solidFill>
              <a:latin typeface="Raleway Medium"/>
              <a:ea typeface="Raleway Medium"/>
              <a:cs typeface="Raleway Medium"/>
              <a:sym typeface="Raleway Medium"/>
            </a:endParaRPr>
          </a:p>
        </p:txBody>
      </p:sp>
      <p:sp>
        <p:nvSpPr>
          <p:cNvPr id="3052" name="Google Shape;3052;p224"/>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grpSp>
        <p:nvGrpSpPr>
          <p:cNvPr id="3053" name="Google Shape;3053;p224"/>
          <p:cNvGrpSpPr/>
          <p:nvPr/>
        </p:nvGrpSpPr>
        <p:grpSpPr>
          <a:xfrm>
            <a:off x="5796744" y="1573487"/>
            <a:ext cx="2928488" cy="3139481"/>
            <a:chOff x="2183550" y="65875"/>
            <a:chExt cx="4483981" cy="4807045"/>
          </a:xfrm>
        </p:grpSpPr>
        <p:sp>
          <p:nvSpPr>
            <p:cNvPr id="3054" name="Google Shape;3054;p224"/>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5" name="Google Shape;3055;p224"/>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6" name="Google Shape;3056;p224"/>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7" name="Google Shape;3057;p224"/>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8" name="Google Shape;3058;p224"/>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9" name="Google Shape;3059;p224"/>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0" name="Google Shape;3060;p224"/>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1" name="Google Shape;3061;p224"/>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2" name="Google Shape;3062;p224"/>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3" name="Google Shape;3063;p224"/>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4" name="Google Shape;3064;p224"/>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5" name="Google Shape;3065;p224"/>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6" name="Google Shape;3066;p224"/>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7" name="Google Shape;3067;p224"/>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8" name="Google Shape;3068;p224"/>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9" name="Google Shape;3069;p224"/>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0" name="Google Shape;3070;p224"/>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1" name="Google Shape;3071;p224"/>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2" name="Google Shape;3072;p224"/>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3" name="Google Shape;3073;p224"/>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4" name="Google Shape;3074;p224"/>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5" name="Google Shape;3075;p224"/>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076" name="Google Shape;3076;p224"/>
            <p:cNvGrpSpPr/>
            <p:nvPr/>
          </p:nvGrpSpPr>
          <p:grpSpPr>
            <a:xfrm>
              <a:off x="2428704" y="3970322"/>
              <a:ext cx="350131" cy="370523"/>
              <a:chOff x="4512354" y="4952197"/>
              <a:chExt cx="350131" cy="370523"/>
            </a:xfrm>
          </p:grpSpPr>
          <p:grpSp>
            <p:nvGrpSpPr>
              <p:cNvPr id="3077" name="Google Shape;3077;p224"/>
              <p:cNvGrpSpPr/>
              <p:nvPr/>
            </p:nvGrpSpPr>
            <p:grpSpPr>
              <a:xfrm>
                <a:off x="4512354" y="5116449"/>
                <a:ext cx="343196" cy="206271"/>
                <a:chOff x="4512354" y="5116449"/>
                <a:chExt cx="343196" cy="206271"/>
              </a:xfrm>
            </p:grpSpPr>
            <p:sp>
              <p:nvSpPr>
                <p:cNvPr id="3078" name="Google Shape;3078;p224"/>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9" name="Google Shape;3079;p224"/>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0" name="Google Shape;3080;p224"/>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081" name="Google Shape;3081;p224"/>
                <p:cNvGrpSpPr/>
                <p:nvPr/>
              </p:nvGrpSpPr>
              <p:grpSpPr>
                <a:xfrm>
                  <a:off x="4592868" y="5212556"/>
                  <a:ext cx="96807" cy="56007"/>
                  <a:chOff x="4592868" y="5212556"/>
                  <a:chExt cx="96807" cy="56007"/>
                </a:xfrm>
              </p:grpSpPr>
              <p:sp>
                <p:nvSpPr>
                  <p:cNvPr id="3082" name="Google Shape;3082;p224"/>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3" name="Google Shape;3083;p224"/>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084" name="Google Shape;3084;p224"/>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5" name="Google Shape;3085;p224"/>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6" name="Google Shape;3086;p224"/>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7" name="Google Shape;3087;p224"/>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8" name="Google Shape;3088;p224"/>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9" name="Google Shape;3089;p224"/>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0" name="Google Shape;3090;p224"/>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1" name="Google Shape;3091;p224"/>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2" name="Google Shape;3092;p224"/>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3" name="Google Shape;3093;p224"/>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4" name="Google Shape;3094;p224"/>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5" name="Google Shape;3095;p224"/>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6" name="Google Shape;3096;p224"/>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7" name="Google Shape;3097;p224"/>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8" name="Google Shape;3098;p224"/>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9" name="Google Shape;3099;p224"/>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0" name="Google Shape;3100;p224"/>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1" name="Google Shape;3101;p224"/>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2" name="Google Shape;3102;p224"/>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3" name="Google Shape;3103;p224"/>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4" name="Google Shape;3104;p224"/>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5" name="Google Shape;3105;p224"/>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6" name="Google Shape;3106;p224"/>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7" name="Google Shape;3107;p224"/>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8" name="Google Shape;3108;p224"/>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9" name="Google Shape;3109;p224"/>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0" name="Google Shape;3110;p224"/>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1" name="Google Shape;3111;p224"/>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2" name="Google Shape;3112;p224"/>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3" name="Google Shape;3113;p224"/>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4" name="Google Shape;3114;p224"/>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5" name="Google Shape;3115;p224"/>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6" name="Google Shape;3116;p224"/>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7" name="Google Shape;3117;p224"/>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8" name="Google Shape;3118;p224"/>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9" name="Google Shape;3119;p224"/>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0" name="Google Shape;3120;p224"/>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1" name="Google Shape;3121;p224"/>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2" name="Google Shape;3122;p224"/>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3" name="Google Shape;3123;p224"/>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4" name="Google Shape;3124;p224"/>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5" name="Google Shape;3125;p224"/>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6" name="Google Shape;3126;p224"/>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7" name="Google Shape;3127;p224"/>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8" name="Google Shape;3128;p224"/>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9" name="Google Shape;3129;p224"/>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0" name="Google Shape;3130;p224"/>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1" name="Google Shape;3131;p224"/>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2" name="Google Shape;3132;p224"/>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3" name="Google Shape;3133;p224"/>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4" name="Google Shape;3134;p224"/>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5" name="Google Shape;3135;p224"/>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6" name="Google Shape;3136;p224"/>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7" name="Google Shape;3137;p224"/>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8" name="Google Shape;3138;p224"/>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9" name="Google Shape;3139;p224"/>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0" name="Google Shape;3140;p224"/>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1" name="Google Shape;3141;p224"/>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2" name="Google Shape;3142;p224"/>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3" name="Google Shape;3143;p224"/>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4" name="Google Shape;3144;p224"/>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5" name="Google Shape;3145;p224"/>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6" name="Google Shape;3146;p224"/>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7" name="Google Shape;3147;p224"/>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148" name="Google Shape;3148;p224"/>
              <p:cNvGrpSpPr/>
              <p:nvPr/>
            </p:nvGrpSpPr>
            <p:grpSpPr>
              <a:xfrm>
                <a:off x="4655095" y="4952197"/>
                <a:ext cx="207390" cy="280361"/>
                <a:chOff x="4655095" y="4952197"/>
                <a:chExt cx="207390" cy="280361"/>
              </a:xfrm>
            </p:grpSpPr>
            <p:grpSp>
              <p:nvGrpSpPr>
                <p:cNvPr id="3149" name="Google Shape;3149;p224"/>
                <p:cNvGrpSpPr/>
                <p:nvPr/>
              </p:nvGrpSpPr>
              <p:grpSpPr>
                <a:xfrm>
                  <a:off x="4655095" y="4952197"/>
                  <a:ext cx="207390" cy="280361"/>
                  <a:chOff x="4655095" y="4952197"/>
                  <a:chExt cx="207390" cy="280361"/>
                </a:xfrm>
              </p:grpSpPr>
              <p:sp>
                <p:nvSpPr>
                  <p:cNvPr id="3150" name="Google Shape;3150;p224"/>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1" name="Google Shape;3151;p224"/>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2" name="Google Shape;3152;p224"/>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3" name="Google Shape;3153;p224"/>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4" name="Google Shape;3154;p224"/>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155" name="Google Shape;3155;p224"/>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6" name="Google Shape;3156;p224"/>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7" name="Google Shape;3157;p224"/>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158" name="Google Shape;3158;p224"/>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9" name="Google Shape;3159;p224"/>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0" name="Google Shape;3160;p224"/>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1" name="Google Shape;3161;p224"/>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2" name="Google Shape;3162;p224"/>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3" name="Google Shape;3163;p224"/>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4" name="Google Shape;3164;p224"/>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5" name="Google Shape;3165;p224"/>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6" name="Google Shape;3166;p224"/>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7" name="Google Shape;3167;p224"/>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8" name="Google Shape;3168;p224"/>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9" name="Google Shape;3169;p224"/>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0" name="Google Shape;3170;p224"/>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1" name="Google Shape;3171;p224"/>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2" name="Google Shape;3172;p224"/>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3" name="Google Shape;3173;p224"/>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4" name="Google Shape;3174;p224"/>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5" name="Google Shape;3175;p224"/>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6" name="Google Shape;3176;p224"/>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7" name="Google Shape;3177;p224"/>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8" name="Google Shape;3178;p224"/>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9" name="Google Shape;3179;p224"/>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0" name="Google Shape;3180;p224"/>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1" name="Google Shape;3181;p224"/>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2" name="Google Shape;3182;p224"/>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3" name="Google Shape;3183;p224"/>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4" name="Google Shape;3184;p224"/>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5" name="Google Shape;3185;p224"/>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6" name="Google Shape;3186;p224"/>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187" name="Google Shape;3187;p224"/>
            <p:cNvGrpSpPr/>
            <p:nvPr/>
          </p:nvGrpSpPr>
          <p:grpSpPr>
            <a:xfrm>
              <a:off x="6161826" y="4215479"/>
              <a:ext cx="350681" cy="265782"/>
              <a:chOff x="6621095" y="1452181"/>
              <a:chExt cx="330893" cy="250785"/>
            </a:xfrm>
          </p:grpSpPr>
          <p:sp>
            <p:nvSpPr>
              <p:cNvPr id="3188" name="Google Shape;3188;p224"/>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9" name="Google Shape;3189;p224"/>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0" name="Google Shape;3190;p224"/>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1" name="Google Shape;3191;p224"/>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2" name="Google Shape;3192;p224"/>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sp>
        <p:nvSpPr>
          <p:cNvPr id="3197" name="Google Shape;3197;p22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208</a:t>
            </a:fld>
            <a:endParaRPr/>
          </a:p>
        </p:txBody>
      </p:sp>
      <p:sp>
        <p:nvSpPr>
          <p:cNvPr id="3198" name="Google Shape;3198;p22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Border Style</a:t>
            </a:r>
            <a:br>
              <a:rPr lang="en-US" sz="4000">
                <a:solidFill>
                  <a:srgbClr val="741B47"/>
                </a:solidFill>
                <a:latin typeface="Raleway Medium"/>
                <a:ea typeface="Raleway Medium"/>
                <a:cs typeface="Raleway Medium"/>
                <a:sym typeface="Raleway Medium"/>
              </a:rPr>
            </a:br>
            <a:endParaRPr sz="4000">
              <a:solidFill>
                <a:srgbClr val="741B47"/>
              </a:solidFill>
              <a:latin typeface="Raleway Medium"/>
              <a:ea typeface="Raleway Medium"/>
              <a:cs typeface="Raleway Medium"/>
              <a:sym typeface="Raleway Medium"/>
            </a:endParaRPr>
          </a:p>
        </p:txBody>
      </p:sp>
      <p:sp>
        <p:nvSpPr>
          <p:cNvPr id="3199" name="Google Shape;3199;p225"/>
          <p:cNvSpPr/>
          <p:nvPr/>
        </p:nvSpPr>
        <p:spPr>
          <a:xfrm>
            <a:off x="431800" y="937825"/>
            <a:ext cx="3845700" cy="3539400"/>
          </a:xfrm>
          <a:prstGeom prst="rect">
            <a:avLst/>
          </a:pr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The border styles are as follows:</a:t>
            </a:r>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Raleway SemiBold"/>
                <a:ea typeface="Raleway SemiBold"/>
                <a:cs typeface="Raleway SemiBold"/>
                <a:sym typeface="Raleway SemiBold"/>
              </a:rPr>
              <a:t>dotted</a:t>
            </a:r>
            <a:endParaRPr sz="1600" b="0" i="0" u="none" strike="noStrike" cap="none">
              <a:solidFill>
                <a:schemeClr val="dk1"/>
              </a:solidFill>
              <a:latin typeface="Raleway SemiBold"/>
              <a:ea typeface="Raleway SemiBold"/>
              <a:cs typeface="Raleway SemiBold"/>
              <a:sym typeface="Raleway SemiBold"/>
            </a:endParaRPr>
          </a:p>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Raleway SemiBold"/>
                <a:ea typeface="Raleway SemiBold"/>
                <a:cs typeface="Raleway SemiBold"/>
                <a:sym typeface="Raleway SemiBold"/>
              </a:rPr>
              <a:t>dashed</a:t>
            </a:r>
            <a:endParaRPr sz="1600" b="0" i="0" u="none" strike="noStrike" cap="none">
              <a:solidFill>
                <a:schemeClr val="dk1"/>
              </a:solidFill>
              <a:latin typeface="Raleway SemiBold"/>
              <a:ea typeface="Raleway SemiBold"/>
              <a:cs typeface="Raleway SemiBold"/>
              <a:sym typeface="Raleway SemiBold"/>
            </a:endParaRPr>
          </a:p>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Raleway SemiBold"/>
                <a:ea typeface="Raleway SemiBold"/>
                <a:cs typeface="Raleway SemiBold"/>
                <a:sym typeface="Raleway SemiBold"/>
              </a:rPr>
              <a:t>solid</a:t>
            </a:r>
            <a:endParaRPr sz="1600" b="0" i="0" u="none" strike="noStrike" cap="none">
              <a:solidFill>
                <a:schemeClr val="dk1"/>
              </a:solidFill>
              <a:latin typeface="Raleway SemiBold"/>
              <a:ea typeface="Raleway SemiBold"/>
              <a:cs typeface="Raleway SemiBold"/>
              <a:sym typeface="Raleway SemiBold"/>
            </a:endParaRPr>
          </a:p>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Raleway SemiBold"/>
                <a:ea typeface="Raleway SemiBold"/>
                <a:cs typeface="Raleway SemiBold"/>
                <a:sym typeface="Raleway SemiBold"/>
              </a:rPr>
              <a:t>double</a:t>
            </a:r>
            <a:endParaRPr sz="1600" b="0" i="0" u="none" strike="noStrike" cap="none">
              <a:solidFill>
                <a:schemeClr val="dk1"/>
              </a:solidFill>
              <a:latin typeface="Raleway SemiBold"/>
              <a:ea typeface="Raleway SemiBold"/>
              <a:cs typeface="Raleway SemiBold"/>
              <a:sym typeface="Raleway SemiBold"/>
            </a:endParaRPr>
          </a:p>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Raleway SemiBold"/>
                <a:ea typeface="Raleway SemiBold"/>
                <a:cs typeface="Raleway SemiBold"/>
                <a:sym typeface="Raleway SemiBold"/>
              </a:rPr>
              <a:t>groove</a:t>
            </a:r>
            <a:endParaRPr sz="1600" b="0" i="0" u="none" strike="noStrike" cap="none">
              <a:solidFill>
                <a:schemeClr val="dk1"/>
              </a:solidFill>
              <a:latin typeface="Raleway SemiBold"/>
              <a:ea typeface="Raleway SemiBold"/>
              <a:cs typeface="Raleway SemiBold"/>
              <a:sym typeface="Raleway SemiBold"/>
            </a:endParaRPr>
          </a:p>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Raleway SemiBold"/>
                <a:ea typeface="Raleway SemiBold"/>
                <a:cs typeface="Raleway SemiBold"/>
                <a:sym typeface="Raleway SemiBold"/>
              </a:rPr>
              <a:t>ridge</a:t>
            </a:r>
            <a:endParaRPr sz="1600" b="0" i="0" u="none" strike="noStrike" cap="none">
              <a:solidFill>
                <a:schemeClr val="dk1"/>
              </a:solidFill>
              <a:latin typeface="Raleway SemiBold"/>
              <a:ea typeface="Raleway SemiBold"/>
              <a:cs typeface="Raleway SemiBold"/>
              <a:sym typeface="Raleway SemiBold"/>
            </a:endParaRPr>
          </a:p>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Raleway SemiBold"/>
                <a:ea typeface="Raleway SemiBold"/>
                <a:cs typeface="Raleway SemiBold"/>
                <a:sym typeface="Raleway SemiBold"/>
              </a:rPr>
              <a:t>inset</a:t>
            </a:r>
            <a:endParaRPr sz="1600" b="0" i="0" u="none" strike="noStrike" cap="none">
              <a:solidFill>
                <a:schemeClr val="dk1"/>
              </a:solidFill>
              <a:latin typeface="Raleway SemiBold"/>
              <a:ea typeface="Raleway SemiBold"/>
              <a:cs typeface="Raleway SemiBold"/>
              <a:sym typeface="Raleway SemiBold"/>
            </a:endParaRPr>
          </a:p>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Raleway SemiBold"/>
                <a:ea typeface="Raleway SemiBold"/>
                <a:cs typeface="Raleway SemiBold"/>
                <a:sym typeface="Raleway SemiBold"/>
              </a:rPr>
              <a:t>outset</a:t>
            </a:r>
            <a:endParaRPr sz="1600" b="0" i="0" u="none" strike="noStrike" cap="none">
              <a:solidFill>
                <a:schemeClr val="dk1"/>
              </a:solidFill>
              <a:latin typeface="Raleway SemiBold"/>
              <a:ea typeface="Raleway SemiBold"/>
              <a:cs typeface="Raleway SemiBold"/>
              <a:sym typeface="Raleway SemiBold"/>
            </a:endParaRPr>
          </a:p>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Raleway SemiBold"/>
                <a:ea typeface="Raleway SemiBold"/>
                <a:cs typeface="Raleway SemiBold"/>
                <a:sym typeface="Raleway SemiBold"/>
              </a:rPr>
              <a:t>none</a:t>
            </a:r>
            <a:endParaRPr sz="1600" b="0" i="0" u="none" strike="noStrike" cap="none">
              <a:solidFill>
                <a:schemeClr val="dk1"/>
              </a:solidFill>
              <a:latin typeface="Raleway SemiBold"/>
              <a:ea typeface="Raleway SemiBold"/>
              <a:cs typeface="Raleway SemiBold"/>
              <a:sym typeface="Raleway SemiBold"/>
            </a:endParaRPr>
          </a:p>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Raleway SemiBold"/>
                <a:ea typeface="Raleway SemiBold"/>
                <a:cs typeface="Raleway SemiBold"/>
                <a:sym typeface="Raleway SemiBold"/>
              </a:rPr>
              <a:t>hidden</a:t>
            </a:r>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p:txBody>
      </p:sp>
      <p:pic>
        <p:nvPicPr>
          <p:cNvPr id="3200" name="Google Shape;3200;p225"/>
          <p:cNvPicPr preferRelativeResize="0"/>
          <p:nvPr/>
        </p:nvPicPr>
        <p:blipFill rotWithShape="1">
          <a:blip r:embed="rId3">
            <a:alphaModFix/>
          </a:blip>
          <a:srcRect/>
          <a:stretch/>
        </p:blipFill>
        <p:spPr>
          <a:xfrm>
            <a:off x="4336875" y="937825"/>
            <a:ext cx="4048675" cy="35394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3204"/>
        <p:cNvGrpSpPr/>
        <p:nvPr/>
      </p:nvGrpSpPr>
      <p:grpSpPr>
        <a:xfrm>
          <a:off x="0" y="0"/>
          <a:ext cx="0" cy="0"/>
          <a:chOff x="0" y="0"/>
          <a:chExt cx="0" cy="0"/>
        </a:xfrm>
      </p:grpSpPr>
      <p:sp>
        <p:nvSpPr>
          <p:cNvPr id="3205" name="Google Shape;3205;p22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209</a:t>
            </a:fld>
            <a:endParaRPr/>
          </a:p>
        </p:txBody>
      </p:sp>
      <p:sp>
        <p:nvSpPr>
          <p:cNvPr id="3206" name="Google Shape;3206;p22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Border Style</a:t>
            </a:r>
            <a:endParaRPr sz="4000">
              <a:solidFill>
                <a:srgbClr val="741B47"/>
              </a:solidFill>
              <a:latin typeface="Raleway Medium"/>
              <a:ea typeface="Raleway Medium"/>
              <a:cs typeface="Raleway Medium"/>
              <a:sym typeface="Raleway Medium"/>
            </a:endParaRPr>
          </a:p>
        </p:txBody>
      </p:sp>
      <p:grpSp>
        <p:nvGrpSpPr>
          <p:cNvPr id="3207" name="Google Shape;3207;p226"/>
          <p:cNvGrpSpPr/>
          <p:nvPr/>
        </p:nvGrpSpPr>
        <p:grpSpPr>
          <a:xfrm>
            <a:off x="304800" y="800100"/>
            <a:ext cx="8407291" cy="1043100"/>
            <a:chOff x="0" y="0"/>
            <a:chExt cx="8407291" cy="1043100"/>
          </a:xfrm>
        </p:grpSpPr>
        <p:sp>
          <p:nvSpPr>
            <p:cNvPr id="3208" name="Google Shape;3208;p226"/>
            <p:cNvSpPr/>
            <p:nvPr/>
          </p:nvSpPr>
          <p:spPr>
            <a:xfrm>
              <a:off x="2640091" y="0"/>
              <a:ext cx="5767200" cy="10431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226"/>
            <p:cNvSpPr txBox="1"/>
            <p:nvPr/>
          </p:nvSpPr>
          <p:spPr>
            <a:xfrm>
              <a:off x="2640091" y="130402"/>
              <a:ext cx="5376000" cy="7824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The border-style property can have from one to four values (top border, right border, bottom border, and left border).</a:t>
              </a:r>
              <a:endParaRPr/>
            </a:p>
          </p:txBody>
        </p:sp>
        <p:sp>
          <p:nvSpPr>
            <p:cNvPr id="3210" name="Google Shape;3210;p226"/>
            <p:cNvSpPr/>
            <p:nvPr/>
          </p:nvSpPr>
          <p:spPr>
            <a:xfrm>
              <a:off x="0" y="159643"/>
              <a:ext cx="2640000" cy="7056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226"/>
            <p:cNvSpPr txBox="1"/>
            <p:nvPr/>
          </p:nvSpPr>
          <p:spPr>
            <a:xfrm>
              <a:off x="34450" y="194093"/>
              <a:ext cx="2571300" cy="6369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border-style</a:t>
              </a:r>
              <a:endParaRPr sz="2000" b="0" i="0" u="none" strike="noStrike" cap="none">
                <a:solidFill>
                  <a:srgbClr val="FFFFFF"/>
                </a:solidFill>
                <a:latin typeface="Arial"/>
                <a:ea typeface="Arial"/>
                <a:cs typeface="Arial"/>
                <a:sym typeface="Arial"/>
              </a:endParaRPr>
            </a:p>
          </p:txBody>
        </p:sp>
      </p:grpSp>
      <p:pic>
        <p:nvPicPr>
          <p:cNvPr id="3212" name="Google Shape;3212;p226"/>
          <p:cNvPicPr preferRelativeResize="0"/>
          <p:nvPr/>
        </p:nvPicPr>
        <p:blipFill rotWithShape="1">
          <a:blip r:embed="rId3">
            <a:alphaModFix/>
          </a:blip>
          <a:srcRect/>
          <a:stretch/>
        </p:blipFill>
        <p:spPr>
          <a:xfrm>
            <a:off x="1777017" y="1843314"/>
            <a:ext cx="5462965" cy="3063008"/>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grpSp>
        <p:nvGrpSpPr>
          <p:cNvPr id="903" name="Google Shape;903;p55"/>
          <p:cNvGrpSpPr/>
          <p:nvPr/>
        </p:nvGrpSpPr>
        <p:grpSpPr>
          <a:xfrm>
            <a:off x="315708" y="453237"/>
            <a:ext cx="6351900" cy="3969900"/>
            <a:chOff x="0" y="313537"/>
            <a:chExt cx="6351900" cy="3969900"/>
          </a:xfrm>
        </p:grpSpPr>
        <p:sp>
          <p:nvSpPr>
            <p:cNvPr id="904" name="Google Shape;904;p55"/>
            <p:cNvSpPr/>
            <p:nvPr/>
          </p:nvSpPr>
          <p:spPr>
            <a:xfrm>
              <a:off x="0" y="313537"/>
              <a:ext cx="6351900" cy="3969900"/>
            </a:xfrm>
            <a:custGeom>
              <a:avLst/>
              <a:gdLst/>
              <a:ahLst/>
              <a:cxnLst/>
              <a:rect l="l" t="t" r="r" b="b"/>
              <a:pathLst>
                <a:path w="120000" h="120000" extrusionOk="0">
                  <a:moveTo>
                    <a:pt x="0" y="120000"/>
                  </a:moveTo>
                  <a:quadBezTo>
                    <a:pt x="20000" y="40000"/>
                    <a:pt x="101250" y="15000"/>
                  </a:quadBezTo>
                  <a:lnTo>
                    <a:pt x="100194" y="0"/>
                  </a:lnTo>
                  <a:lnTo>
                    <a:pt x="120000" y="24000"/>
                  </a:lnTo>
                  <a:lnTo>
                    <a:pt x="104419" y="60000"/>
                  </a:lnTo>
                  <a:lnTo>
                    <a:pt x="103363" y="45000"/>
                  </a:lnTo>
                  <a:quadBezTo>
                    <a:pt x="30000" y="55000"/>
                    <a:pt x="0" y="120000"/>
                  </a:quadBezTo>
                  <a:close/>
                </a:path>
              </a:pathLst>
            </a:custGeom>
            <a:solidFill>
              <a:srgbClr val="C8E5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55"/>
            <p:cNvSpPr/>
            <p:nvPr/>
          </p:nvSpPr>
          <p:spPr>
            <a:xfrm>
              <a:off x="270070" y="3675770"/>
              <a:ext cx="146100" cy="146100"/>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55"/>
            <p:cNvSpPr/>
            <p:nvPr/>
          </p:nvSpPr>
          <p:spPr>
            <a:xfrm>
              <a:off x="450919" y="3800308"/>
              <a:ext cx="832200" cy="46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55"/>
            <p:cNvSpPr txBox="1"/>
            <p:nvPr/>
          </p:nvSpPr>
          <p:spPr>
            <a:xfrm>
              <a:off x="450919" y="3800308"/>
              <a:ext cx="832200" cy="467400"/>
            </a:xfrm>
            <a:prstGeom prst="rect">
              <a:avLst/>
            </a:prstGeom>
            <a:noFill/>
            <a:ln>
              <a:noFill/>
            </a:ln>
          </p:spPr>
          <p:txBody>
            <a:bodyPr spcFirstLastPara="1" wrap="square" lIns="77400" tIns="0" rIns="0" bIns="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HTML *</a:t>
              </a:r>
              <a:br>
                <a:rPr lang="en-US" sz="1600" b="0" i="0" u="none" strike="noStrike" cap="none">
                  <a:solidFill>
                    <a:srgbClr val="000000"/>
                  </a:solidFill>
                  <a:latin typeface="Arial"/>
                  <a:ea typeface="Arial"/>
                  <a:cs typeface="Arial"/>
                  <a:sym typeface="Arial"/>
                </a:rPr>
              </a:br>
              <a:r>
                <a:rPr lang="en-US" sz="1600" b="0" i="0" u="none" strike="noStrike" cap="none">
                  <a:solidFill>
                    <a:srgbClr val="000000"/>
                  </a:solidFill>
                  <a:latin typeface="Arial"/>
                  <a:ea typeface="Arial"/>
                  <a:cs typeface="Arial"/>
                  <a:sym typeface="Arial"/>
                </a:rPr>
                <a:t>1991 **</a:t>
              </a:r>
              <a:endParaRPr sz="1600" b="0" i="0" u="none" strike="noStrike" cap="none">
                <a:solidFill>
                  <a:srgbClr val="000000"/>
                </a:solidFill>
                <a:latin typeface="Arial"/>
                <a:ea typeface="Arial"/>
                <a:cs typeface="Arial"/>
                <a:sym typeface="Arial"/>
              </a:endParaRPr>
            </a:p>
          </p:txBody>
        </p:sp>
        <p:sp>
          <p:nvSpPr>
            <p:cNvPr id="908" name="Google Shape;908;p55"/>
            <p:cNvSpPr/>
            <p:nvPr/>
          </p:nvSpPr>
          <p:spPr>
            <a:xfrm>
              <a:off x="683597" y="3201164"/>
              <a:ext cx="228600" cy="228600"/>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55"/>
            <p:cNvSpPr/>
            <p:nvPr/>
          </p:nvSpPr>
          <p:spPr>
            <a:xfrm>
              <a:off x="908511" y="3302096"/>
              <a:ext cx="1492200" cy="39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55"/>
            <p:cNvSpPr txBox="1"/>
            <p:nvPr/>
          </p:nvSpPr>
          <p:spPr>
            <a:xfrm>
              <a:off x="908511" y="3302096"/>
              <a:ext cx="1492200" cy="398700"/>
            </a:xfrm>
            <a:prstGeom prst="rect">
              <a:avLst/>
            </a:prstGeom>
            <a:noFill/>
            <a:ln>
              <a:noFill/>
            </a:ln>
          </p:spPr>
          <p:txBody>
            <a:bodyPr spcFirstLastPara="1" wrap="square" lIns="121150" tIns="0" rIns="0" bIns="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HTML 2.0</a:t>
              </a:r>
              <a:br>
                <a:rPr lang="en-US" sz="1600" b="0" i="0" u="none" strike="noStrike" cap="none">
                  <a:solidFill>
                    <a:srgbClr val="000000"/>
                  </a:solidFill>
                  <a:latin typeface="Arial"/>
                  <a:ea typeface="Arial"/>
                  <a:cs typeface="Arial"/>
                  <a:sym typeface="Arial"/>
                </a:rPr>
              </a:br>
              <a:r>
                <a:rPr lang="en-US" sz="1600" b="0" i="0" u="none" strike="noStrike" cap="none">
                  <a:solidFill>
                    <a:srgbClr val="000000"/>
                  </a:solidFill>
                  <a:latin typeface="Arial"/>
                  <a:ea typeface="Arial"/>
                  <a:cs typeface="Arial"/>
                  <a:sym typeface="Arial"/>
                </a:rPr>
                <a:t>199</a:t>
              </a:r>
              <a:r>
                <a:rPr lang="en-US" sz="1600"/>
                <a:t>4</a:t>
              </a:r>
              <a:endParaRPr sz="1600" b="0" i="0" u="none" strike="noStrike" cap="none">
                <a:solidFill>
                  <a:srgbClr val="000000"/>
                </a:solidFill>
                <a:latin typeface="Arial"/>
                <a:ea typeface="Arial"/>
                <a:cs typeface="Arial"/>
                <a:sym typeface="Arial"/>
              </a:endParaRPr>
            </a:p>
          </p:txBody>
        </p:sp>
        <p:sp>
          <p:nvSpPr>
            <p:cNvPr id="911" name="Google Shape;911;p55"/>
            <p:cNvSpPr/>
            <p:nvPr/>
          </p:nvSpPr>
          <p:spPr>
            <a:xfrm>
              <a:off x="1404129" y="2488895"/>
              <a:ext cx="304800" cy="304800"/>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55"/>
            <p:cNvSpPr/>
            <p:nvPr/>
          </p:nvSpPr>
          <p:spPr>
            <a:xfrm>
              <a:off x="1617679" y="2704205"/>
              <a:ext cx="1225800" cy="74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55"/>
            <p:cNvSpPr txBox="1"/>
            <p:nvPr/>
          </p:nvSpPr>
          <p:spPr>
            <a:xfrm>
              <a:off x="1617679" y="2704205"/>
              <a:ext cx="1225800" cy="749400"/>
            </a:xfrm>
            <a:prstGeom prst="rect">
              <a:avLst/>
            </a:prstGeom>
            <a:noFill/>
            <a:ln>
              <a:noFill/>
            </a:ln>
          </p:spPr>
          <p:txBody>
            <a:bodyPr spcFirstLastPara="1" wrap="square" lIns="161550" tIns="0" rIns="0" bIns="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HTML 3.2 </a:t>
              </a:r>
              <a:br>
                <a:rPr lang="en-US" sz="1600" b="0" i="0" u="none" strike="noStrike" cap="none">
                  <a:solidFill>
                    <a:srgbClr val="000000"/>
                  </a:solidFill>
                  <a:latin typeface="Arial"/>
                  <a:ea typeface="Arial"/>
                  <a:cs typeface="Arial"/>
                  <a:sym typeface="Arial"/>
                </a:rPr>
              </a:br>
              <a:r>
                <a:rPr lang="en-US" sz="1600" b="0" i="0" u="none" strike="noStrike" cap="none">
                  <a:solidFill>
                    <a:srgbClr val="000000"/>
                  </a:solidFill>
                  <a:latin typeface="Arial"/>
                  <a:ea typeface="Arial"/>
                  <a:cs typeface="Arial"/>
                  <a:sym typeface="Arial"/>
                </a:rPr>
                <a:t>199</a:t>
              </a:r>
              <a:r>
                <a:rPr lang="en-US" sz="1600"/>
                <a:t>6</a:t>
              </a:r>
              <a:endParaRPr sz="1600" b="0" i="0" u="none" strike="noStrike" cap="none">
                <a:solidFill>
                  <a:srgbClr val="000000"/>
                </a:solidFill>
                <a:latin typeface="Arial"/>
                <a:ea typeface="Arial"/>
                <a:cs typeface="Arial"/>
                <a:sym typeface="Arial"/>
              </a:endParaRPr>
            </a:p>
          </p:txBody>
        </p:sp>
        <p:sp>
          <p:nvSpPr>
            <p:cNvPr id="914" name="Google Shape;914;p55"/>
            <p:cNvSpPr/>
            <p:nvPr/>
          </p:nvSpPr>
          <p:spPr>
            <a:xfrm>
              <a:off x="2325300" y="1896239"/>
              <a:ext cx="393900" cy="393900"/>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55"/>
            <p:cNvSpPr/>
            <p:nvPr/>
          </p:nvSpPr>
          <p:spPr>
            <a:xfrm>
              <a:off x="2617433" y="2182615"/>
              <a:ext cx="1270500" cy="51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55"/>
            <p:cNvSpPr txBox="1"/>
            <p:nvPr/>
          </p:nvSpPr>
          <p:spPr>
            <a:xfrm>
              <a:off x="2617433" y="2182615"/>
              <a:ext cx="1270500" cy="512100"/>
            </a:xfrm>
            <a:prstGeom prst="rect">
              <a:avLst/>
            </a:prstGeom>
            <a:noFill/>
            <a:ln>
              <a:noFill/>
            </a:ln>
          </p:spPr>
          <p:txBody>
            <a:bodyPr spcFirstLastPara="1" wrap="square" lIns="208675" tIns="0" rIns="0" bIns="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HTML 4.0.1</a:t>
              </a:r>
              <a:br>
                <a:rPr lang="en-US" sz="1600" b="0" i="0" u="none" strike="noStrike" cap="none">
                  <a:solidFill>
                    <a:srgbClr val="000000"/>
                  </a:solidFill>
                  <a:latin typeface="Arial"/>
                  <a:ea typeface="Arial"/>
                  <a:cs typeface="Arial"/>
                  <a:sym typeface="Arial"/>
                </a:rPr>
              </a:br>
              <a:r>
                <a:rPr lang="en-US" sz="1600" b="0" i="0" u="none" strike="noStrike" cap="none">
                  <a:solidFill>
                    <a:srgbClr val="000000"/>
                  </a:solidFill>
                  <a:latin typeface="Arial"/>
                  <a:ea typeface="Arial"/>
                  <a:cs typeface="Arial"/>
                  <a:sym typeface="Arial"/>
                </a:rPr>
                <a:t>199</a:t>
              </a:r>
              <a:r>
                <a:rPr lang="en-US" sz="1600"/>
                <a:t>7</a:t>
              </a:r>
              <a:endParaRPr sz="1600" b="0" i="0" u="none" strike="noStrike" cap="none">
                <a:solidFill>
                  <a:srgbClr val="000000"/>
                </a:solidFill>
                <a:latin typeface="Arial"/>
                <a:ea typeface="Arial"/>
                <a:cs typeface="Arial"/>
                <a:sym typeface="Arial"/>
              </a:endParaRPr>
            </a:p>
          </p:txBody>
        </p:sp>
        <p:sp>
          <p:nvSpPr>
            <p:cNvPr id="917" name="Google Shape;917;p55"/>
            <p:cNvSpPr/>
            <p:nvPr/>
          </p:nvSpPr>
          <p:spPr>
            <a:xfrm>
              <a:off x="4682224" y="1016000"/>
              <a:ext cx="798900" cy="648000"/>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55"/>
            <p:cNvSpPr/>
            <p:nvPr/>
          </p:nvSpPr>
          <p:spPr>
            <a:xfrm>
              <a:off x="3818515" y="1861177"/>
              <a:ext cx="1270500" cy="45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55"/>
            <p:cNvSpPr txBox="1"/>
            <p:nvPr/>
          </p:nvSpPr>
          <p:spPr>
            <a:xfrm>
              <a:off x="3818515" y="1861177"/>
              <a:ext cx="1270500" cy="454500"/>
            </a:xfrm>
            <a:prstGeom prst="rect">
              <a:avLst/>
            </a:prstGeom>
            <a:noFill/>
            <a:ln>
              <a:noFill/>
            </a:ln>
          </p:spPr>
          <p:txBody>
            <a:bodyPr spcFirstLastPara="1" wrap="square" lIns="265875" tIns="0" rIns="0" bIns="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XHTML</a:t>
              </a:r>
              <a:br>
                <a:rPr lang="en-US" sz="1600" b="0" i="0" u="none" strike="noStrike" cap="none">
                  <a:solidFill>
                    <a:srgbClr val="000000"/>
                  </a:solidFill>
                  <a:latin typeface="Arial"/>
                  <a:ea typeface="Arial"/>
                  <a:cs typeface="Arial"/>
                  <a:sym typeface="Arial"/>
                </a:rPr>
              </a:br>
              <a:r>
                <a:rPr lang="en-US" sz="1600" b="0" i="0" u="none" strike="noStrike" cap="none">
                  <a:solidFill>
                    <a:srgbClr val="000000"/>
                  </a:solidFill>
                  <a:latin typeface="Arial"/>
                  <a:ea typeface="Arial"/>
                  <a:cs typeface="Arial"/>
                  <a:sym typeface="Arial"/>
                </a:rPr>
                <a:t>2000</a:t>
              </a:r>
              <a:endParaRPr sz="1600" b="0" i="0" u="none" strike="noStrike" cap="none">
                <a:solidFill>
                  <a:srgbClr val="000000"/>
                </a:solidFill>
                <a:latin typeface="Arial"/>
                <a:ea typeface="Arial"/>
                <a:cs typeface="Arial"/>
                <a:sym typeface="Arial"/>
              </a:endParaRPr>
            </a:p>
          </p:txBody>
        </p:sp>
      </p:grpSp>
      <p:sp>
        <p:nvSpPr>
          <p:cNvPr id="920" name="Google Shape;920;p5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grpSp>
        <p:nvGrpSpPr>
          <p:cNvPr id="921" name="Google Shape;921;p55"/>
          <p:cNvGrpSpPr/>
          <p:nvPr/>
        </p:nvGrpSpPr>
        <p:grpSpPr>
          <a:xfrm>
            <a:off x="6101544" y="1954487"/>
            <a:ext cx="2928488" cy="3139481"/>
            <a:chOff x="2183550" y="65875"/>
            <a:chExt cx="4483981" cy="4807045"/>
          </a:xfrm>
        </p:grpSpPr>
        <p:sp>
          <p:nvSpPr>
            <p:cNvPr id="922" name="Google Shape;922;p55"/>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3" name="Google Shape;923;p55"/>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4" name="Google Shape;924;p55"/>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5" name="Google Shape;925;p55"/>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6" name="Google Shape;926;p55"/>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7" name="Google Shape;927;p55"/>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8" name="Google Shape;928;p55"/>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0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9" name="Google Shape;929;p55"/>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0" name="Google Shape;930;p55"/>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1" name="Google Shape;931;p55"/>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3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2" name="Google Shape;932;p55"/>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3" name="Google Shape;933;p55"/>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4" name="Google Shape;934;p55"/>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5" name="Google Shape;935;p55"/>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6" name="Google Shape;936;p55"/>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7" name="Google Shape;937;p55"/>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8" name="Google Shape;938;p55"/>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9" name="Google Shape;939;p55"/>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0" name="Google Shape;940;p55"/>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1" name="Google Shape;941;p55"/>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2" name="Google Shape;942;p55"/>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3" name="Google Shape;943;p55"/>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44" name="Google Shape;944;p55"/>
            <p:cNvGrpSpPr/>
            <p:nvPr/>
          </p:nvGrpSpPr>
          <p:grpSpPr>
            <a:xfrm>
              <a:off x="2428704" y="3970322"/>
              <a:ext cx="350131" cy="370523"/>
              <a:chOff x="4512354" y="4952197"/>
              <a:chExt cx="350131" cy="370523"/>
            </a:xfrm>
          </p:grpSpPr>
          <p:grpSp>
            <p:nvGrpSpPr>
              <p:cNvPr id="945" name="Google Shape;945;p55"/>
              <p:cNvGrpSpPr/>
              <p:nvPr/>
            </p:nvGrpSpPr>
            <p:grpSpPr>
              <a:xfrm>
                <a:off x="4512354" y="5116449"/>
                <a:ext cx="343196" cy="206271"/>
                <a:chOff x="4512354" y="5116449"/>
                <a:chExt cx="343196" cy="206271"/>
              </a:xfrm>
            </p:grpSpPr>
            <p:sp>
              <p:nvSpPr>
                <p:cNvPr id="946" name="Google Shape;946;p55"/>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7" name="Google Shape;947;p55"/>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8" name="Google Shape;948;p55"/>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49" name="Google Shape;949;p55"/>
                <p:cNvGrpSpPr/>
                <p:nvPr/>
              </p:nvGrpSpPr>
              <p:grpSpPr>
                <a:xfrm>
                  <a:off x="4592868" y="5212556"/>
                  <a:ext cx="96807" cy="56007"/>
                  <a:chOff x="4592868" y="5212556"/>
                  <a:chExt cx="96807" cy="56007"/>
                </a:xfrm>
              </p:grpSpPr>
              <p:sp>
                <p:nvSpPr>
                  <p:cNvPr id="950" name="Google Shape;950;p55"/>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1" name="Google Shape;951;p55"/>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52" name="Google Shape;952;p55"/>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3" name="Google Shape;953;p55"/>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4" name="Google Shape;954;p55"/>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5" name="Google Shape;955;p55"/>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6" name="Google Shape;956;p55"/>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7" name="Google Shape;957;p55"/>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8" name="Google Shape;958;p55"/>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9" name="Google Shape;959;p55"/>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0" name="Google Shape;960;p55"/>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1" name="Google Shape;961;p55"/>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2" name="Google Shape;962;p55"/>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3" name="Google Shape;963;p55"/>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4" name="Google Shape;964;p55"/>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5" name="Google Shape;965;p55"/>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6" name="Google Shape;966;p55"/>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7" name="Google Shape;967;p55"/>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8" name="Google Shape;968;p55"/>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9" name="Google Shape;969;p55"/>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0" name="Google Shape;970;p55"/>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1" name="Google Shape;971;p55"/>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2" name="Google Shape;972;p55"/>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3" name="Google Shape;973;p55"/>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4" name="Google Shape;974;p55"/>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5" name="Google Shape;975;p55"/>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6" name="Google Shape;976;p55"/>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7" name="Google Shape;977;p55"/>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8" name="Google Shape;978;p55"/>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9" name="Google Shape;979;p55"/>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0" name="Google Shape;980;p55"/>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1" name="Google Shape;981;p55"/>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2" name="Google Shape;982;p55"/>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3" name="Google Shape;983;p55"/>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4" name="Google Shape;984;p55"/>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5" name="Google Shape;985;p55"/>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6" name="Google Shape;986;p55"/>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7" name="Google Shape;987;p55"/>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8" name="Google Shape;988;p55"/>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9" name="Google Shape;989;p55"/>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0" name="Google Shape;990;p55"/>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1" name="Google Shape;991;p55"/>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2" name="Google Shape;992;p55"/>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3" name="Google Shape;993;p55"/>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4" name="Google Shape;994;p55"/>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5" name="Google Shape;995;p55"/>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6" name="Google Shape;996;p55"/>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7" name="Google Shape;997;p55"/>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8" name="Google Shape;998;p55"/>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9" name="Google Shape;999;p55"/>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0" name="Google Shape;1000;p55"/>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1" name="Google Shape;1001;p55"/>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2" name="Google Shape;1002;p55"/>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3" name="Google Shape;1003;p55"/>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4" name="Google Shape;1004;p55"/>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5" name="Google Shape;1005;p55"/>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6" name="Google Shape;1006;p55"/>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7" name="Google Shape;1007;p55"/>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8" name="Google Shape;1008;p55"/>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9" name="Google Shape;1009;p55"/>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0" name="Google Shape;1010;p55"/>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1" name="Google Shape;1011;p55"/>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2" name="Google Shape;1012;p55"/>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3" name="Google Shape;1013;p55"/>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4" name="Google Shape;1014;p55"/>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5" name="Google Shape;1015;p55"/>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16" name="Google Shape;1016;p55"/>
              <p:cNvGrpSpPr/>
              <p:nvPr/>
            </p:nvGrpSpPr>
            <p:grpSpPr>
              <a:xfrm>
                <a:off x="4655095" y="4952197"/>
                <a:ext cx="207390" cy="280361"/>
                <a:chOff x="4655095" y="4952197"/>
                <a:chExt cx="207390" cy="280361"/>
              </a:xfrm>
            </p:grpSpPr>
            <p:grpSp>
              <p:nvGrpSpPr>
                <p:cNvPr id="1017" name="Google Shape;1017;p55"/>
                <p:cNvGrpSpPr/>
                <p:nvPr/>
              </p:nvGrpSpPr>
              <p:grpSpPr>
                <a:xfrm>
                  <a:off x="4655095" y="4952197"/>
                  <a:ext cx="207390" cy="280361"/>
                  <a:chOff x="4655095" y="4952197"/>
                  <a:chExt cx="207390" cy="280361"/>
                </a:xfrm>
              </p:grpSpPr>
              <p:sp>
                <p:nvSpPr>
                  <p:cNvPr id="1018" name="Google Shape;1018;p55"/>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9" name="Google Shape;1019;p55"/>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0" name="Google Shape;1020;p55"/>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1" name="Google Shape;1021;p55"/>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2" name="Google Shape;1022;p55"/>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23" name="Google Shape;1023;p55"/>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4" name="Google Shape;1024;p55"/>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5" name="Google Shape;1025;p55"/>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026" name="Google Shape;1026;p55"/>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7" name="Google Shape;1027;p55"/>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8" name="Google Shape;1028;p55"/>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9" name="Google Shape;1029;p55"/>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0" name="Google Shape;1030;p55"/>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1" name="Google Shape;1031;p55"/>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2" name="Google Shape;1032;p55"/>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3" name="Google Shape;1033;p55"/>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4" name="Google Shape;1034;p55"/>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5" name="Google Shape;1035;p55"/>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6" name="Google Shape;1036;p55"/>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7" name="Google Shape;1037;p55"/>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8" name="Google Shape;1038;p55"/>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9" name="Google Shape;1039;p55"/>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0" name="Google Shape;1040;p55"/>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1" name="Google Shape;1041;p55"/>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2" name="Google Shape;1042;p55"/>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3" name="Google Shape;1043;p55"/>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4" name="Google Shape;1044;p55"/>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5" name="Google Shape;1045;p55"/>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6" name="Google Shape;1046;p55"/>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7" name="Google Shape;1047;p55"/>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8" name="Google Shape;1048;p55"/>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9" name="Google Shape;1049;p55"/>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0" name="Google Shape;1050;p55"/>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1" name="Google Shape;1051;p55"/>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2" name="Google Shape;1052;p55"/>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3" name="Google Shape;1053;p55"/>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4" name="Google Shape;1054;p55"/>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055" name="Google Shape;1055;p55"/>
            <p:cNvGrpSpPr/>
            <p:nvPr/>
          </p:nvGrpSpPr>
          <p:grpSpPr>
            <a:xfrm>
              <a:off x="6161824" y="4215479"/>
              <a:ext cx="350681" cy="265782"/>
              <a:chOff x="6621095" y="1452181"/>
              <a:chExt cx="330893" cy="250785"/>
            </a:xfrm>
          </p:grpSpPr>
          <p:sp>
            <p:nvSpPr>
              <p:cNvPr id="1056" name="Google Shape;1056;p55"/>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7" name="Google Shape;1057;p55"/>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8" name="Google Shape;1058;p55"/>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9" name="Google Shape;1059;p55"/>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0" name="Google Shape;1060;p55"/>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061" name="Google Shape;1061;p55"/>
          <p:cNvSpPr/>
          <p:nvPr/>
        </p:nvSpPr>
        <p:spPr>
          <a:xfrm>
            <a:off x="3923435" y="1573487"/>
            <a:ext cx="451200" cy="427500"/>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62" name="Google Shape;1062;p55"/>
          <p:cNvGrpSpPr/>
          <p:nvPr/>
        </p:nvGrpSpPr>
        <p:grpSpPr>
          <a:xfrm>
            <a:off x="5229108" y="1842887"/>
            <a:ext cx="1270500" cy="512100"/>
            <a:chOff x="2617433" y="2182615"/>
            <a:chExt cx="1270500" cy="512100"/>
          </a:xfrm>
        </p:grpSpPr>
        <p:sp>
          <p:nvSpPr>
            <p:cNvPr id="1063" name="Google Shape;1063;p55"/>
            <p:cNvSpPr/>
            <p:nvPr/>
          </p:nvSpPr>
          <p:spPr>
            <a:xfrm>
              <a:off x="2617433" y="2182615"/>
              <a:ext cx="1270500" cy="51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55"/>
            <p:cNvSpPr txBox="1"/>
            <p:nvPr/>
          </p:nvSpPr>
          <p:spPr>
            <a:xfrm>
              <a:off x="2617433" y="2182615"/>
              <a:ext cx="1270500" cy="512100"/>
            </a:xfrm>
            <a:prstGeom prst="rect">
              <a:avLst/>
            </a:prstGeom>
            <a:noFill/>
            <a:ln>
              <a:noFill/>
            </a:ln>
          </p:spPr>
          <p:txBody>
            <a:bodyPr spcFirstLastPara="1" wrap="square" lIns="208675" tIns="0" rIns="0" bIns="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US" sz="1600">
                  <a:solidFill>
                    <a:schemeClr val="dk1"/>
                  </a:solidFill>
                </a:rPr>
                <a:t>HTML5</a:t>
              </a:r>
              <a:br>
                <a:rPr lang="en-US" sz="1600" b="0" i="0" u="none" strike="noStrike" cap="none">
                  <a:solidFill>
                    <a:schemeClr val="dk1"/>
                  </a:solidFill>
                  <a:latin typeface="Arial"/>
                  <a:ea typeface="Arial"/>
                  <a:cs typeface="Arial"/>
                  <a:sym typeface="Arial"/>
                </a:rPr>
              </a:br>
              <a:r>
                <a:rPr lang="en-US" sz="1600" b="0" i="0" u="none" strike="noStrike" cap="none">
                  <a:solidFill>
                    <a:schemeClr val="dk1"/>
                  </a:solidFill>
                  <a:latin typeface="Arial"/>
                  <a:ea typeface="Arial"/>
                  <a:cs typeface="Arial"/>
                  <a:sym typeface="Arial"/>
                </a:rPr>
                <a:t>2014</a:t>
              </a:r>
              <a:endParaRPr sz="1600" b="0" i="0" u="none" strike="noStrike" cap="none">
                <a:solidFill>
                  <a:schemeClr val="dk1"/>
                </a:solidFill>
                <a:latin typeface="Arial"/>
                <a:ea typeface="Arial"/>
                <a:cs typeface="Arial"/>
                <a:sym typeface="Arial"/>
              </a:endParaRPr>
            </a:p>
          </p:txBody>
        </p:sp>
      </p:grpSp>
      <p:pic>
        <p:nvPicPr>
          <p:cNvPr id="1065" name="Google Shape;1065;p55"/>
          <p:cNvPicPr preferRelativeResize="0"/>
          <p:nvPr/>
        </p:nvPicPr>
        <p:blipFill rotWithShape="1">
          <a:blip r:embed="rId3">
            <a:alphaModFix/>
          </a:blip>
          <a:srcRect l="63868" t="42686" r="27081" b="40277"/>
          <a:stretch/>
        </p:blipFill>
        <p:spPr>
          <a:xfrm>
            <a:off x="2757676" y="3247436"/>
            <a:ext cx="2413394" cy="1493134"/>
          </a:xfrm>
          <a:prstGeom prst="rect">
            <a:avLst/>
          </a:prstGeom>
          <a:noFill/>
          <a:ln>
            <a:noFill/>
          </a:ln>
        </p:spPr>
      </p:pic>
      <p:sp>
        <p:nvSpPr>
          <p:cNvPr id="1066" name="Google Shape;1066;p55"/>
          <p:cNvSpPr txBox="1"/>
          <p:nvPr/>
        </p:nvSpPr>
        <p:spPr>
          <a:xfrm>
            <a:off x="431800" y="173800"/>
            <a:ext cx="5640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800" b="0" i="0" u="none" strike="noStrike" cap="none">
                <a:solidFill>
                  <a:srgbClr val="8F4B6C"/>
                </a:solidFill>
                <a:latin typeface="Raleway SemiBold"/>
                <a:ea typeface="Raleway SemiBold"/>
                <a:cs typeface="Raleway SemiBold"/>
                <a:sym typeface="Raleway SemiBold"/>
              </a:rPr>
              <a:t>History of HTML</a:t>
            </a:r>
            <a:endParaRPr sz="4800" b="0" i="0" u="none" strike="noStrike" cap="none">
              <a:solidFill>
                <a:srgbClr val="8F4B6C"/>
              </a:solidFill>
              <a:latin typeface="Raleway SemiBold"/>
              <a:ea typeface="Raleway SemiBold"/>
              <a:cs typeface="Raleway SemiBold"/>
              <a:sym typeface="Raleway SemiBold"/>
            </a:endParaRPr>
          </a:p>
        </p:txBody>
      </p:sp>
      <p:sp>
        <p:nvSpPr>
          <p:cNvPr id="1067" name="Google Shape;1067;p55"/>
          <p:cNvSpPr txBox="1"/>
          <p:nvPr/>
        </p:nvSpPr>
        <p:spPr>
          <a:xfrm>
            <a:off x="1614955" y="4570819"/>
            <a:ext cx="1017600" cy="467400"/>
          </a:xfrm>
          <a:prstGeom prst="rect">
            <a:avLst/>
          </a:prstGeom>
          <a:noFill/>
          <a:ln>
            <a:noFill/>
          </a:ln>
        </p:spPr>
        <p:txBody>
          <a:bodyPr spcFirstLastPara="1" wrap="square" lIns="77400" tIns="0" rIns="0" bIns="0" anchor="t" anchorCtr="0">
            <a:noAutofit/>
          </a:bodyPr>
          <a:lstStyle/>
          <a:p>
            <a:pPr marL="0" marR="0" lvl="0" indent="0" algn="l" rtl="0">
              <a:lnSpc>
                <a:spcPct val="9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   Version </a:t>
            </a:r>
            <a:br>
              <a:rPr lang="en-US" sz="1200" b="0" i="0" u="none" strike="noStrike" cap="none">
                <a:solidFill>
                  <a:schemeClr val="dk1"/>
                </a:solidFill>
                <a:latin typeface="Arial"/>
                <a:ea typeface="Arial"/>
                <a:cs typeface="Arial"/>
                <a:sym typeface="Arial"/>
              </a:rPr>
            </a:br>
            <a:r>
              <a:rPr lang="en-US" sz="1200" b="0" i="0" u="none" strike="noStrike" cap="none">
                <a:solidFill>
                  <a:schemeClr val="dk1"/>
                </a:solidFill>
                <a:latin typeface="Arial"/>
                <a:ea typeface="Arial"/>
                <a:cs typeface="Arial"/>
                <a:sym typeface="Arial"/>
              </a:rPr>
              <a:t>**  Year</a:t>
            </a:r>
            <a:endParaRPr sz="1200" b="0" i="0" u="none" strike="noStrike" cap="none">
              <a:solidFill>
                <a:schemeClr val="dk1"/>
              </a:solidFill>
              <a:latin typeface="Arial"/>
              <a:ea typeface="Arial"/>
              <a:cs typeface="Arial"/>
              <a:sym typeface="Arial"/>
            </a:endParaRPr>
          </a:p>
        </p:txBody>
      </p:sp>
      <p:sp>
        <p:nvSpPr>
          <p:cNvPr id="1068" name="Google Shape;1068;p55">
            <a:hlinkClick r:id="rId4"/>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69" name="Google Shape;1069;p55"/>
          <p:cNvPicPr preferRelativeResize="0"/>
          <p:nvPr/>
        </p:nvPicPr>
        <p:blipFill>
          <a:blip r:embed="rId5">
            <a:alphaModFix/>
          </a:blip>
          <a:stretch>
            <a:fillRect/>
          </a:stretch>
        </p:blipFill>
        <p:spPr>
          <a:xfrm>
            <a:off x="315700" y="1086325"/>
            <a:ext cx="2037600" cy="978048"/>
          </a:xfrm>
          <a:prstGeom prst="rect">
            <a:avLst/>
          </a:prstGeom>
          <a:noFill/>
          <a:ln>
            <a:noFill/>
          </a:ln>
        </p:spPr>
      </p:pic>
      <p:pic>
        <p:nvPicPr>
          <p:cNvPr id="1070" name="Google Shape;1070;p55"/>
          <p:cNvPicPr preferRelativeResize="0"/>
          <p:nvPr/>
        </p:nvPicPr>
        <p:blipFill>
          <a:blip r:embed="rId6">
            <a:alphaModFix/>
          </a:blip>
          <a:stretch>
            <a:fillRect/>
          </a:stretch>
        </p:blipFill>
        <p:spPr>
          <a:xfrm>
            <a:off x="7088499" y="453225"/>
            <a:ext cx="1324975" cy="1188850"/>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3216"/>
        <p:cNvGrpSpPr/>
        <p:nvPr/>
      </p:nvGrpSpPr>
      <p:grpSpPr>
        <a:xfrm>
          <a:off x="0" y="0"/>
          <a:ext cx="0" cy="0"/>
          <a:chOff x="0" y="0"/>
          <a:chExt cx="0" cy="0"/>
        </a:xfrm>
      </p:grpSpPr>
      <p:sp>
        <p:nvSpPr>
          <p:cNvPr id="3217" name="Google Shape;3217;p227"/>
          <p:cNvSpPr txBox="1">
            <a:spLocks noGrp="1"/>
          </p:cNvSpPr>
          <p:nvPr>
            <p:ph type="ctrTitle"/>
          </p:nvPr>
        </p:nvSpPr>
        <p:spPr>
          <a:xfrm>
            <a:off x="1010729" y="2102553"/>
            <a:ext cx="51093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Border Width</a:t>
            </a:r>
            <a:endParaRPr sz="4000">
              <a:solidFill>
                <a:srgbClr val="741B47"/>
              </a:solidFill>
              <a:latin typeface="Raleway Medium"/>
              <a:ea typeface="Raleway Medium"/>
              <a:cs typeface="Raleway Medium"/>
              <a:sym typeface="Raleway Medium"/>
            </a:endParaRPr>
          </a:p>
        </p:txBody>
      </p:sp>
      <p:sp>
        <p:nvSpPr>
          <p:cNvPr id="3218" name="Google Shape;3218;p22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3</a:t>
            </a:r>
            <a:endParaRPr sz="3600" b="1" i="0" u="none" strike="noStrike" cap="none">
              <a:solidFill>
                <a:schemeClr val="lt1"/>
              </a:solidFill>
              <a:latin typeface="Barlow"/>
              <a:ea typeface="Barlow"/>
              <a:cs typeface="Barlow"/>
              <a:sym typeface="Barlow"/>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3222"/>
        <p:cNvGrpSpPr/>
        <p:nvPr/>
      </p:nvGrpSpPr>
      <p:grpSpPr>
        <a:xfrm>
          <a:off x="0" y="0"/>
          <a:ext cx="0" cy="0"/>
          <a:chOff x="0" y="0"/>
          <a:chExt cx="0" cy="0"/>
        </a:xfrm>
      </p:grpSpPr>
      <p:sp>
        <p:nvSpPr>
          <p:cNvPr id="3223" name="Google Shape;3223;p22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211</a:t>
            </a:fld>
            <a:endParaRPr/>
          </a:p>
        </p:txBody>
      </p:sp>
      <p:sp>
        <p:nvSpPr>
          <p:cNvPr id="3224" name="Google Shape;3224;p228"/>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Border Width</a:t>
            </a:r>
            <a:endParaRPr sz="4000">
              <a:solidFill>
                <a:srgbClr val="741B47"/>
              </a:solidFill>
              <a:latin typeface="Raleway Medium"/>
              <a:ea typeface="Raleway Medium"/>
              <a:cs typeface="Raleway Medium"/>
              <a:sym typeface="Raleway Medium"/>
            </a:endParaRPr>
          </a:p>
        </p:txBody>
      </p:sp>
      <p:grpSp>
        <p:nvGrpSpPr>
          <p:cNvPr id="3225" name="Google Shape;3225;p228"/>
          <p:cNvGrpSpPr/>
          <p:nvPr/>
        </p:nvGrpSpPr>
        <p:grpSpPr>
          <a:xfrm>
            <a:off x="309081" y="800100"/>
            <a:ext cx="8398878" cy="1043100"/>
            <a:chOff x="4281" y="0"/>
            <a:chExt cx="8398878" cy="1043100"/>
          </a:xfrm>
        </p:grpSpPr>
        <p:sp>
          <p:nvSpPr>
            <p:cNvPr id="3226" name="Google Shape;3226;p228"/>
            <p:cNvSpPr/>
            <p:nvPr/>
          </p:nvSpPr>
          <p:spPr>
            <a:xfrm>
              <a:off x="2231859" y="0"/>
              <a:ext cx="6171300" cy="10431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228"/>
            <p:cNvSpPr txBox="1"/>
            <p:nvPr/>
          </p:nvSpPr>
          <p:spPr>
            <a:xfrm>
              <a:off x="2231859" y="130402"/>
              <a:ext cx="5780100" cy="7824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The border-width property defines the width of the borders.</a:t>
              </a:r>
              <a:endParaRPr/>
            </a:p>
            <a:p>
              <a:pPr marL="171450" marR="0" lvl="1" indent="-171450" algn="l" rtl="0">
                <a:lnSpc>
                  <a:spcPct val="90000"/>
                </a:lnSpc>
                <a:spcBef>
                  <a:spcPts val="24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The border-with property can have from one to four values (top border, right border, bottom border, and left border).</a:t>
              </a:r>
              <a:endParaRPr/>
            </a:p>
          </p:txBody>
        </p:sp>
        <p:sp>
          <p:nvSpPr>
            <p:cNvPr id="3228" name="Google Shape;3228;p228"/>
            <p:cNvSpPr/>
            <p:nvPr/>
          </p:nvSpPr>
          <p:spPr>
            <a:xfrm>
              <a:off x="4281" y="159643"/>
              <a:ext cx="2227500" cy="7056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228"/>
            <p:cNvSpPr txBox="1"/>
            <p:nvPr/>
          </p:nvSpPr>
          <p:spPr>
            <a:xfrm>
              <a:off x="38731" y="194093"/>
              <a:ext cx="2158800" cy="6369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border-width</a:t>
              </a:r>
              <a:endParaRPr sz="2000" b="0" i="0" u="none" strike="noStrike" cap="none">
                <a:solidFill>
                  <a:srgbClr val="FFFFFF"/>
                </a:solidFill>
                <a:latin typeface="Arial"/>
                <a:ea typeface="Arial"/>
                <a:cs typeface="Arial"/>
                <a:sym typeface="Arial"/>
              </a:endParaRPr>
            </a:p>
          </p:txBody>
        </p:sp>
      </p:grpSp>
      <p:pic>
        <p:nvPicPr>
          <p:cNvPr id="3230" name="Google Shape;3230;p228"/>
          <p:cNvPicPr preferRelativeResize="0"/>
          <p:nvPr/>
        </p:nvPicPr>
        <p:blipFill rotWithShape="1">
          <a:blip r:embed="rId3">
            <a:alphaModFix/>
          </a:blip>
          <a:srcRect/>
          <a:stretch/>
        </p:blipFill>
        <p:spPr>
          <a:xfrm>
            <a:off x="1840517" y="1843314"/>
            <a:ext cx="5462964" cy="3117532"/>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3234"/>
        <p:cNvGrpSpPr/>
        <p:nvPr/>
      </p:nvGrpSpPr>
      <p:grpSpPr>
        <a:xfrm>
          <a:off x="0" y="0"/>
          <a:ext cx="0" cy="0"/>
          <a:chOff x="0" y="0"/>
          <a:chExt cx="0" cy="0"/>
        </a:xfrm>
      </p:grpSpPr>
      <p:sp>
        <p:nvSpPr>
          <p:cNvPr id="3235" name="Google Shape;3235;p229"/>
          <p:cNvSpPr txBox="1">
            <a:spLocks noGrp="1"/>
          </p:cNvSpPr>
          <p:nvPr>
            <p:ph type="ctrTitle"/>
          </p:nvPr>
        </p:nvSpPr>
        <p:spPr>
          <a:xfrm>
            <a:off x="1010729" y="2102553"/>
            <a:ext cx="51093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Border Color</a:t>
            </a:r>
            <a:endParaRPr sz="4000">
              <a:solidFill>
                <a:srgbClr val="741B47"/>
              </a:solidFill>
              <a:latin typeface="Raleway Medium"/>
              <a:ea typeface="Raleway Medium"/>
              <a:cs typeface="Raleway Medium"/>
              <a:sym typeface="Raleway Medium"/>
            </a:endParaRPr>
          </a:p>
        </p:txBody>
      </p:sp>
      <p:sp>
        <p:nvSpPr>
          <p:cNvPr id="3236" name="Google Shape;3236;p229"/>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3</a:t>
            </a:r>
            <a:endParaRPr sz="3600" b="1" i="0" u="none" strike="noStrike" cap="none">
              <a:solidFill>
                <a:schemeClr val="lt1"/>
              </a:solidFill>
              <a:latin typeface="Barlow"/>
              <a:ea typeface="Barlow"/>
              <a:cs typeface="Barlow"/>
              <a:sym typeface="Barlow"/>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3240"/>
        <p:cNvGrpSpPr/>
        <p:nvPr/>
      </p:nvGrpSpPr>
      <p:grpSpPr>
        <a:xfrm>
          <a:off x="0" y="0"/>
          <a:ext cx="0" cy="0"/>
          <a:chOff x="0" y="0"/>
          <a:chExt cx="0" cy="0"/>
        </a:xfrm>
      </p:grpSpPr>
      <p:sp>
        <p:nvSpPr>
          <p:cNvPr id="3241" name="Google Shape;3241;p23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213</a:t>
            </a:fld>
            <a:endParaRPr/>
          </a:p>
        </p:txBody>
      </p:sp>
      <p:sp>
        <p:nvSpPr>
          <p:cNvPr id="3242" name="Google Shape;3242;p230"/>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Border Color</a:t>
            </a:r>
            <a:endParaRPr sz="4000">
              <a:solidFill>
                <a:srgbClr val="741B47"/>
              </a:solidFill>
              <a:latin typeface="Raleway Medium"/>
              <a:ea typeface="Raleway Medium"/>
              <a:cs typeface="Raleway Medium"/>
              <a:sym typeface="Raleway Medium"/>
            </a:endParaRPr>
          </a:p>
        </p:txBody>
      </p:sp>
      <p:grpSp>
        <p:nvGrpSpPr>
          <p:cNvPr id="3243" name="Google Shape;3243;p230"/>
          <p:cNvGrpSpPr/>
          <p:nvPr/>
        </p:nvGrpSpPr>
        <p:grpSpPr>
          <a:xfrm>
            <a:off x="309081" y="800100"/>
            <a:ext cx="8398878" cy="1043100"/>
            <a:chOff x="4281" y="0"/>
            <a:chExt cx="8398878" cy="1043100"/>
          </a:xfrm>
        </p:grpSpPr>
        <p:sp>
          <p:nvSpPr>
            <p:cNvPr id="3244" name="Google Shape;3244;p230"/>
            <p:cNvSpPr/>
            <p:nvPr/>
          </p:nvSpPr>
          <p:spPr>
            <a:xfrm>
              <a:off x="2231859" y="0"/>
              <a:ext cx="6171300" cy="10431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230"/>
            <p:cNvSpPr txBox="1"/>
            <p:nvPr/>
          </p:nvSpPr>
          <p:spPr>
            <a:xfrm>
              <a:off x="2231859" y="130402"/>
              <a:ext cx="5780100" cy="7824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a:solidFill>
                    <a:srgbClr val="FFFFFF"/>
                  </a:solidFill>
                </a:rPr>
                <a:t>The border-color property is used to set the color of the four borders.</a:t>
              </a:r>
              <a:endParaRPr/>
            </a:p>
          </p:txBody>
        </p:sp>
        <p:sp>
          <p:nvSpPr>
            <p:cNvPr id="3246" name="Google Shape;3246;p230"/>
            <p:cNvSpPr/>
            <p:nvPr/>
          </p:nvSpPr>
          <p:spPr>
            <a:xfrm>
              <a:off x="4281" y="159643"/>
              <a:ext cx="2227500" cy="7056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230"/>
            <p:cNvSpPr txBox="1"/>
            <p:nvPr/>
          </p:nvSpPr>
          <p:spPr>
            <a:xfrm>
              <a:off x="38731" y="194093"/>
              <a:ext cx="2158800" cy="6369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border-</a:t>
              </a:r>
              <a:r>
                <a:rPr lang="en-US" sz="2000">
                  <a:solidFill>
                    <a:srgbClr val="FFFFFF"/>
                  </a:solidFill>
                </a:rPr>
                <a:t>color</a:t>
              </a:r>
              <a:endParaRPr sz="2000" b="0" i="0" u="none" strike="noStrike" cap="none">
                <a:solidFill>
                  <a:srgbClr val="FFFFFF"/>
                </a:solidFill>
                <a:latin typeface="Arial"/>
                <a:ea typeface="Arial"/>
                <a:cs typeface="Arial"/>
                <a:sym typeface="Arial"/>
              </a:endParaRPr>
            </a:p>
          </p:txBody>
        </p:sp>
      </p:grpSp>
      <p:pic>
        <p:nvPicPr>
          <p:cNvPr id="3248" name="Google Shape;3248;p230"/>
          <p:cNvPicPr preferRelativeResize="0"/>
          <p:nvPr/>
        </p:nvPicPr>
        <p:blipFill>
          <a:blip r:embed="rId3">
            <a:alphaModFix/>
          </a:blip>
          <a:stretch>
            <a:fillRect/>
          </a:stretch>
        </p:blipFill>
        <p:spPr>
          <a:xfrm>
            <a:off x="744450" y="1980800"/>
            <a:ext cx="7386748" cy="25928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3252"/>
        <p:cNvGrpSpPr/>
        <p:nvPr/>
      </p:nvGrpSpPr>
      <p:grpSpPr>
        <a:xfrm>
          <a:off x="0" y="0"/>
          <a:ext cx="0" cy="0"/>
          <a:chOff x="0" y="0"/>
          <a:chExt cx="0" cy="0"/>
        </a:xfrm>
      </p:grpSpPr>
      <p:sp>
        <p:nvSpPr>
          <p:cNvPr id="3253" name="Google Shape;3253;p23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214</a:t>
            </a:fld>
            <a:endParaRPr/>
          </a:p>
        </p:txBody>
      </p:sp>
      <p:sp>
        <p:nvSpPr>
          <p:cNvPr id="3254" name="Google Shape;3254;p23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Shorthand Property</a:t>
            </a:r>
            <a:endParaRPr sz="4000">
              <a:solidFill>
                <a:srgbClr val="741B47"/>
              </a:solidFill>
              <a:latin typeface="Raleway Medium"/>
              <a:ea typeface="Raleway Medium"/>
              <a:cs typeface="Raleway Medium"/>
              <a:sym typeface="Raleway Medium"/>
            </a:endParaRPr>
          </a:p>
        </p:txBody>
      </p:sp>
      <p:grpSp>
        <p:nvGrpSpPr>
          <p:cNvPr id="3255" name="Google Shape;3255;p231"/>
          <p:cNvGrpSpPr/>
          <p:nvPr/>
        </p:nvGrpSpPr>
        <p:grpSpPr>
          <a:xfrm>
            <a:off x="232857" y="800109"/>
            <a:ext cx="8632977" cy="3107499"/>
            <a:chOff x="-70513" y="0"/>
            <a:chExt cx="8473672" cy="1043100"/>
          </a:xfrm>
        </p:grpSpPr>
        <p:sp>
          <p:nvSpPr>
            <p:cNvPr id="3256" name="Google Shape;3256;p231"/>
            <p:cNvSpPr/>
            <p:nvPr/>
          </p:nvSpPr>
          <p:spPr>
            <a:xfrm>
              <a:off x="2231859" y="0"/>
              <a:ext cx="6171300" cy="1043100"/>
            </a:xfrm>
            <a:prstGeom prst="rightArrow">
              <a:avLst>
                <a:gd name="adj1" fmla="val 75000"/>
                <a:gd name="adj2" fmla="val 50000"/>
              </a:avLst>
            </a:prstGeom>
            <a:solidFill>
              <a:srgbClr val="C27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231"/>
            <p:cNvSpPr/>
            <p:nvPr/>
          </p:nvSpPr>
          <p:spPr>
            <a:xfrm>
              <a:off x="-70513" y="159643"/>
              <a:ext cx="2227500" cy="705600"/>
            </a:xfrm>
            <a:prstGeom prst="roundRect">
              <a:avLst>
                <a:gd name="adj" fmla="val 16667"/>
              </a:avLst>
            </a:prstGeom>
            <a:solidFill>
              <a:srgbClr val="585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231"/>
            <p:cNvSpPr txBox="1"/>
            <p:nvPr/>
          </p:nvSpPr>
          <p:spPr>
            <a:xfrm>
              <a:off x="-36063" y="194093"/>
              <a:ext cx="2158800" cy="6369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a:solidFill>
                    <a:srgbClr val="FFFFFF"/>
                  </a:solidFill>
                </a:rPr>
                <a:t>shorthand</a:t>
              </a:r>
              <a:endParaRPr sz="2000" b="0" i="0" u="none" strike="noStrike" cap="none">
                <a:solidFill>
                  <a:srgbClr val="FFFFFF"/>
                </a:solidFill>
                <a:latin typeface="Arial"/>
                <a:ea typeface="Arial"/>
                <a:cs typeface="Arial"/>
                <a:sym typeface="Arial"/>
              </a:endParaRPr>
            </a:p>
          </p:txBody>
        </p:sp>
        <p:sp>
          <p:nvSpPr>
            <p:cNvPr id="3259" name="Google Shape;3259;p231"/>
            <p:cNvSpPr txBox="1"/>
            <p:nvPr/>
          </p:nvSpPr>
          <p:spPr>
            <a:xfrm>
              <a:off x="2231869" y="155984"/>
              <a:ext cx="5974200" cy="782400"/>
            </a:xfrm>
            <a:prstGeom prst="rect">
              <a:avLst/>
            </a:prstGeom>
            <a:noFill/>
            <a:ln>
              <a:noFill/>
            </a:ln>
          </p:spPr>
          <p:txBody>
            <a:bodyPr spcFirstLastPara="1" wrap="square" lIns="10150" tIns="10150" rIns="10150" bIns="10150" anchor="ctr" anchorCtr="0">
              <a:noAutofit/>
            </a:bodyPr>
            <a:lstStyle/>
            <a:p>
              <a:pPr marL="269999" marR="0" lvl="1" indent="-168275" algn="l" rtl="0">
                <a:lnSpc>
                  <a:spcPct val="90000"/>
                </a:lnSpc>
                <a:spcBef>
                  <a:spcPts val="0"/>
                </a:spcBef>
                <a:spcAft>
                  <a:spcPts val="0"/>
                </a:spcAft>
                <a:buClr>
                  <a:srgbClr val="000000"/>
                </a:buClr>
                <a:buSzPts val="1600"/>
                <a:buFont typeface="Arial"/>
                <a:buChar char="◆"/>
              </a:pPr>
              <a:r>
                <a:rPr lang="en-US" sz="1600">
                  <a:solidFill>
                    <a:srgbClr val="FFFFFF"/>
                  </a:solidFill>
                </a:rPr>
                <a:t>To shorten the code, it is also possible to specify all the individual border properties in one property.</a:t>
              </a:r>
              <a:endParaRPr sz="1600">
                <a:solidFill>
                  <a:srgbClr val="FFFFFF"/>
                </a:solidFill>
              </a:endParaRPr>
            </a:p>
            <a:p>
              <a:pPr marL="914400" marR="0" lvl="0" indent="0" algn="l" rtl="0">
                <a:lnSpc>
                  <a:spcPct val="90000"/>
                </a:lnSpc>
                <a:spcBef>
                  <a:spcPts val="0"/>
                </a:spcBef>
                <a:spcAft>
                  <a:spcPts val="0"/>
                </a:spcAft>
                <a:buNone/>
              </a:pPr>
              <a:endParaRPr sz="1600">
                <a:solidFill>
                  <a:srgbClr val="FFFFFF"/>
                </a:solidFill>
              </a:endParaRPr>
            </a:p>
            <a:p>
              <a:pPr marL="269999" marR="0" lvl="1" indent="-168275" algn="l" rtl="0">
                <a:lnSpc>
                  <a:spcPct val="90000"/>
                </a:lnSpc>
                <a:spcBef>
                  <a:spcPts val="0"/>
                </a:spcBef>
                <a:spcAft>
                  <a:spcPts val="0"/>
                </a:spcAft>
                <a:buSzPts val="1600"/>
                <a:buChar char="◆"/>
              </a:pPr>
              <a:r>
                <a:rPr lang="en-US" sz="1600">
                  <a:solidFill>
                    <a:srgbClr val="FFFFFF"/>
                  </a:solidFill>
                </a:rPr>
                <a:t>The border property is a shorthand property for the following individual border properties:</a:t>
              </a:r>
              <a:endParaRPr sz="1600">
                <a:solidFill>
                  <a:srgbClr val="FFFFFF"/>
                </a:solidFill>
              </a:endParaRPr>
            </a:p>
            <a:p>
              <a:pPr marL="630000" marR="0" lvl="2" indent="-330200" algn="l" rtl="0">
                <a:lnSpc>
                  <a:spcPct val="90000"/>
                </a:lnSpc>
                <a:spcBef>
                  <a:spcPts val="0"/>
                </a:spcBef>
                <a:spcAft>
                  <a:spcPts val="0"/>
                </a:spcAft>
                <a:buSzPts val="1600"/>
                <a:buChar char="●"/>
              </a:pPr>
              <a:r>
                <a:rPr lang="en-US" sz="1600">
                  <a:solidFill>
                    <a:srgbClr val="FFFFFF"/>
                  </a:solidFill>
                </a:rPr>
                <a:t>border-width</a:t>
              </a:r>
              <a:endParaRPr sz="1600">
                <a:solidFill>
                  <a:srgbClr val="FFFFFF"/>
                </a:solidFill>
              </a:endParaRPr>
            </a:p>
            <a:p>
              <a:pPr marL="630000" marR="0" lvl="2" indent="-330200" algn="l" rtl="0">
                <a:lnSpc>
                  <a:spcPct val="90000"/>
                </a:lnSpc>
                <a:spcBef>
                  <a:spcPts val="0"/>
                </a:spcBef>
                <a:spcAft>
                  <a:spcPts val="0"/>
                </a:spcAft>
                <a:buSzPts val="1600"/>
                <a:buChar char="●"/>
              </a:pPr>
              <a:r>
                <a:rPr lang="en-US" sz="1600">
                  <a:solidFill>
                    <a:srgbClr val="FFFFFF"/>
                  </a:solidFill>
                </a:rPr>
                <a:t>border-style (required)</a:t>
              </a:r>
              <a:endParaRPr sz="1600">
                <a:solidFill>
                  <a:srgbClr val="FFFFFF"/>
                </a:solidFill>
              </a:endParaRPr>
            </a:p>
            <a:p>
              <a:pPr marL="630000" marR="0" lvl="2" indent="-330200" algn="l" rtl="0">
                <a:lnSpc>
                  <a:spcPct val="90000"/>
                </a:lnSpc>
                <a:spcBef>
                  <a:spcPts val="0"/>
                </a:spcBef>
                <a:spcAft>
                  <a:spcPts val="0"/>
                </a:spcAft>
                <a:buSzPts val="1600"/>
                <a:buChar char="●"/>
              </a:pPr>
              <a:r>
                <a:rPr lang="en-US" sz="1600">
                  <a:solidFill>
                    <a:srgbClr val="FFFFFF"/>
                  </a:solidFill>
                </a:rPr>
                <a:t>border-color</a:t>
              </a:r>
              <a:endParaRPr sz="1600">
                <a:solidFill>
                  <a:srgbClr val="FFFFFF"/>
                </a:solidFill>
              </a:endParaRPr>
            </a:p>
            <a:p>
              <a:pPr marL="630000" marR="0" lvl="0" indent="0" algn="l" rtl="0">
                <a:lnSpc>
                  <a:spcPct val="90000"/>
                </a:lnSpc>
                <a:spcBef>
                  <a:spcPts val="0"/>
                </a:spcBef>
                <a:spcAft>
                  <a:spcPts val="0"/>
                </a:spcAft>
                <a:buNone/>
              </a:pPr>
              <a:endParaRPr sz="1600">
                <a:solidFill>
                  <a:srgbClr val="FFFFFF"/>
                </a:solidFill>
              </a:endParaRPr>
            </a:p>
            <a:p>
              <a:pPr marL="630000" marR="0" lvl="0" indent="0" algn="l" rtl="0">
                <a:lnSpc>
                  <a:spcPct val="90000"/>
                </a:lnSpc>
                <a:spcBef>
                  <a:spcPts val="0"/>
                </a:spcBef>
                <a:spcAft>
                  <a:spcPts val="0"/>
                </a:spcAft>
                <a:buNone/>
              </a:pPr>
              <a:r>
                <a:rPr lang="en-US" sz="1600" b="1"/>
                <a:t>border: 5px solid blue;</a:t>
              </a:r>
              <a:endParaRPr sz="1600" b="1"/>
            </a:p>
            <a:p>
              <a:pPr marL="914400" marR="0" lvl="0" indent="0" algn="l" rtl="0">
                <a:lnSpc>
                  <a:spcPct val="90000"/>
                </a:lnSpc>
                <a:spcBef>
                  <a:spcPts val="0"/>
                </a:spcBef>
                <a:spcAft>
                  <a:spcPts val="0"/>
                </a:spcAft>
                <a:buNone/>
              </a:pPr>
              <a:endParaRPr sz="1600">
                <a:solidFill>
                  <a:srgbClr val="FFFFFF"/>
                </a:solidFill>
              </a:endParaRPr>
            </a:p>
          </p:txBody>
        </p:sp>
      </p:gr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3263"/>
        <p:cNvGrpSpPr/>
        <p:nvPr/>
      </p:nvGrpSpPr>
      <p:grpSpPr>
        <a:xfrm>
          <a:off x="0" y="0"/>
          <a:ext cx="0" cy="0"/>
          <a:chOff x="0" y="0"/>
          <a:chExt cx="0" cy="0"/>
        </a:xfrm>
      </p:grpSpPr>
      <p:sp>
        <p:nvSpPr>
          <p:cNvPr id="3264" name="Google Shape;3264;p23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215</a:t>
            </a:fld>
            <a:endParaRPr/>
          </a:p>
        </p:txBody>
      </p:sp>
      <p:sp>
        <p:nvSpPr>
          <p:cNvPr id="3265" name="Google Shape;3265;p232"/>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Border-Radius</a:t>
            </a:r>
            <a:endParaRPr sz="4000">
              <a:solidFill>
                <a:srgbClr val="741B47"/>
              </a:solidFill>
              <a:latin typeface="Raleway Medium"/>
              <a:ea typeface="Raleway Medium"/>
              <a:cs typeface="Raleway Medium"/>
              <a:sym typeface="Raleway Medium"/>
            </a:endParaRPr>
          </a:p>
        </p:txBody>
      </p:sp>
      <p:grpSp>
        <p:nvGrpSpPr>
          <p:cNvPr id="3266" name="Google Shape;3266;p232"/>
          <p:cNvGrpSpPr/>
          <p:nvPr/>
        </p:nvGrpSpPr>
        <p:grpSpPr>
          <a:xfrm>
            <a:off x="232828" y="800100"/>
            <a:ext cx="8872782" cy="1901154"/>
            <a:chOff x="-70513" y="0"/>
            <a:chExt cx="8473672" cy="1043100"/>
          </a:xfrm>
        </p:grpSpPr>
        <p:sp>
          <p:nvSpPr>
            <p:cNvPr id="3267" name="Google Shape;3267;p232"/>
            <p:cNvSpPr/>
            <p:nvPr/>
          </p:nvSpPr>
          <p:spPr>
            <a:xfrm>
              <a:off x="2231859" y="0"/>
              <a:ext cx="6171300" cy="1043100"/>
            </a:xfrm>
            <a:prstGeom prst="rightArrow">
              <a:avLst>
                <a:gd name="adj1" fmla="val 75000"/>
                <a:gd name="adj2" fmla="val 50000"/>
              </a:avLst>
            </a:prstGeom>
            <a:solidFill>
              <a:srgbClr val="C27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32"/>
            <p:cNvSpPr/>
            <p:nvPr/>
          </p:nvSpPr>
          <p:spPr>
            <a:xfrm>
              <a:off x="-70513" y="159643"/>
              <a:ext cx="2227500" cy="705600"/>
            </a:xfrm>
            <a:prstGeom prst="roundRect">
              <a:avLst>
                <a:gd name="adj" fmla="val 16667"/>
              </a:avLst>
            </a:prstGeom>
            <a:solidFill>
              <a:srgbClr val="585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32"/>
            <p:cNvSpPr txBox="1"/>
            <p:nvPr/>
          </p:nvSpPr>
          <p:spPr>
            <a:xfrm>
              <a:off x="-36063" y="194093"/>
              <a:ext cx="2158800" cy="6369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a:solidFill>
                    <a:srgbClr val="FFFFFF"/>
                  </a:solidFill>
                </a:rPr>
                <a:t>border-radius</a:t>
              </a:r>
              <a:endParaRPr sz="2000" b="0" i="0" u="none" strike="noStrike" cap="none">
                <a:solidFill>
                  <a:srgbClr val="FFFFFF"/>
                </a:solidFill>
                <a:latin typeface="Arial"/>
                <a:ea typeface="Arial"/>
                <a:cs typeface="Arial"/>
                <a:sym typeface="Arial"/>
              </a:endParaRPr>
            </a:p>
          </p:txBody>
        </p:sp>
        <p:sp>
          <p:nvSpPr>
            <p:cNvPr id="3270" name="Google Shape;3270;p232"/>
            <p:cNvSpPr txBox="1"/>
            <p:nvPr/>
          </p:nvSpPr>
          <p:spPr>
            <a:xfrm>
              <a:off x="2231869" y="155984"/>
              <a:ext cx="5974200" cy="782400"/>
            </a:xfrm>
            <a:prstGeom prst="rect">
              <a:avLst/>
            </a:prstGeom>
            <a:noFill/>
            <a:ln>
              <a:noFill/>
            </a:ln>
          </p:spPr>
          <p:txBody>
            <a:bodyPr spcFirstLastPara="1" wrap="square" lIns="10150" tIns="10150" rIns="10150" bIns="10150" anchor="ctr" anchorCtr="0">
              <a:noAutofit/>
            </a:bodyPr>
            <a:lstStyle/>
            <a:p>
              <a:pPr marL="269999" marR="0" lvl="1" indent="-168275" algn="l" rtl="0">
                <a:lnSpc>
                  <a:spcPct val="90000"/>
                </a:lnSpc>
                <a:spcBef>
                  <a:spcPts val="0"/>
                </a:spcBef>
                <a:spcAft>
                  <a:spcPts val="0"/>
                </a:spcAft>
                <a:buClr>
                  <a:srgbClr val="000000"/>
                </a:buClr>
                <a:buSzPts val="1600"/>
                <a:buFont typeface="Arial"/>
                <a:buChar char="◆"/>
              </a:pPr>
              <a:r>
                <a:rPr lang="en-US" sz="1600">
                  <a:solidFill>
                    <a:srgbClr val="FFFFFF"/>
                  </a:solidFill>
                </a:rPr>
                <a:t>The</a:t>
              </a:r>
              <a:r>
                <a:rPr lang="en-US" sz="1600" b="1"/>
                <a:t> border-radius</a:t>
              </a:r>
              <a:r>
                <a:rPr lang="en-US" sz="1600">
                  <a:solidFill>
                    <a:srgbClr val="FFFFFF"/>
                  </a:solidFill>
                </a:rPr>
                <a:t> property is used to add </a:t>
              </a:r>
              <a:r>
                <a:rPr lang="en-US" sz="1600" b="1"/>
                <a:t>rounded borders</a:t>
              </a:r>
              <a:r>
                <a:rPr lang="en-US" sz="1600">
                  <a:solidFill>
                    <a:srgbClr val="FFFFFF"/>
                  </a:solidFill>
                </a:rPr>
                <a:t> to an element</a:t>
              </a:r>
              <a:endParaRPr sz="1600">
                <a:solidFill>
                  <a:srgbClr val="FFFFFF"/>
                </a:solidFill>
              </a:endParaRPr>
            </a:p>
            <a:p>
              <a:pPr marL="630000" marR="0" lvl="0" indent="0" algn="l" rtl="0">
                <a:lnSpc>
                  <a:spcPct val="90000"/>
                </a:lnSpc>
                <a:spcBef>
                  <a:spcPts val="0"/>
                </a:spcBef>
                <a:spcAft>
                  <a:spcPts val="0"/>
                </a:spcAft>
                <a:buNone/>
              </a:pPr>
              <a:endParaRPr sz="1600">
                <a:solidFill>
                  <a:srgbClr val="FFFFFF"/>
                </a:solidFill>
              </a:endParaRPr>
            </a:p>
            <a:p>
              <a:pPr marL="630000" marR="0" lvl="0" indent="0" algn="l" rtl="0">
                <a:lnSpc>
                  <a:spcPct val="90000"/>
                </a:lnSpc>
                <a:spcBef>
                  <a:spcPts val="0"/>
                </a:spcBef>
                <a:spcAft>
                  <a:spcPts val="0"/>
                </a:spcAft>
                <a:buNone/>
              </a:pPr>
              <a:r>
                <a:rPr lang="en-US" sz="1600" b="1"/>
                <a:t>border-radius: 10px;</a:t>
              </a:r>
              <a:endParaRPr sz="1600" b="1"/>
            </a:p>
            <a:p>
              <a:pPr marL="914400" marR="0" lvl="0" indent="0" algn="l" rtl="0">
                <a:lnSpc>
                  <a:spcPct val="90000"/>
                </a:lnSpc>
                <a:spcBef>
                  <a:spcPts val="0"/>
                </a:spcBef>
                <a:spcAft>
                  <a:spcPts val="0"/>
                </a:spcAft>
                <a:buNone/>
              </a:pPr>
              <a:endParaRPr sz="1600">
                <a:solidFill>
                  <a:srgbClr val="FFFFFF"/>
                </a:solidFill>
              </a:endParaRPr>
            </a:p>
          </p:txBody>
        </p:sp>
      </p:grpSp>
      <p:pic>
        <p:nvPicPr>
          <p:cNvPr id="3271" name="Google Shape;3271;p232"/>
          <p:cNvPicPr preferRelativeResize="0"/>
          <p:nvPr/>
        </p:nvPicPr>
        <p:blipFill>
          <a:blip r:embed="rId3">
            <a:alphaModFix/>
          </a:blip>
          <a:stretch>
            <a:fillRect/>
          </a:stretch>
        </p:blipFill>
        <p:spPr>
          <a:xfrm>
            <a:off x="3201500" y="2701264"/>
            <a:ext cx="2446967" cy="2137436"/>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3275"/>
        <p:cNvGrpSpPr/>
        <p:nvPr/>
      </p:nvGrpSpPr>
      <p:grpSpPr>
        <a:xfrm>
          <a:off x="0" y="0"/>
          <a:ext cx="0" cy="0"/>
          <a:chOff x="0" y="0"/>
          <a:chExt cx="0" cy="0"/>
        </a:xfrm>
      </p:grpSpPr>
      <p:grpSp>
        <p:nvGrpSpPr>
          <p:cNvPr id="3276" name="Google Shape;3276;p233"/>
          <p:cNvGrpSpPr/>
          <p:nvPr/>
        </p:nvGrpSpPr>
        <p:grpSpPr>
          <a:xfrm>
            <a:off x="5122427" y="668001"/>
            <a:ext cx="3841143" cy="3893303"/>
            <a:chOff x="5122427" y="668001"/>
            <a:chExt cx="3841143" cy="3893303"/>
          </a:xfrm>
        </p:grpSpPr>
        <p:grpSp>
          <p:nvGrpSpPr>
            <p:cNvPr id="3277" name="Google Shape;3277;p233"/>
            <p:cNvGrpSpPr/>
            <p:nvPr/>
          </p:nvGrpSpPr>
          <p:grpSpPr>
            <a:xfrm>
              <a:off x="5144045" y="893590"/>
              <a:ext cx="2833667" cy="2964311"/>
              <a:chOff x="3860721" y="1330073"/>
              <a:chExt cx="3544299" cy="3707706"/>
            </a:xfrm>
          </p:grpSpPr>
          <p:sp>
            <p:nvSpPr>
              <p:cNvPr id="3278" name="Google Shape;3278;p233"/>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9" name="Google Shape;3279;p233"/>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0" name="Google Shape;3280;p233"/>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1" name="Google Shape;3281;p233"/>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2" name="Google Shape;3282;p233"/>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3" name="Google Shape;3283;p233"/>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4" name="Google Shape;3284;p233"/>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5" name="Google Shape;3285;p233"/>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6" name="Google Shape;3286;p233"/>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7" name="Google Shape;3287;p233"/>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8" name="Google Shape;3288;p233"/>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9" name="Google Shape;3289;p233"/>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0" name="Google Shape;3290;p233"/>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1" name="Google Shape;3291;p233"/>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2" name="Google Shape;3292;p233"/>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3" name="Google Shape;3293;p233"/>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4" name="Google Shape;3294;p233"/>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5" name="Google Shape;3295;p233"/>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6" name="Google Shape;3296;p233"/>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7" name="Google Shape;3297;p233"/>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8" name="Google Shape;3298;p233"/>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9" name="Google Shape;3299;p233"/>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0" name="Google Shape;3300;p233"/>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1" name="Google Shape;3301;p233"/>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2" name="Google Shape;3302;p233"/>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3" name="Google Shape;3303;p233"/>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4" name="Google Shape;3304;p233"/>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5" name="Google Shape;3305;p233"/>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6" name="Google Shape;3306;p233"/>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7" name="Google Shape;3307;p233"/>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8" name="Google Shape;3308;p233"/>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9" name="Google Shape;3309;p233"/>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0" name="Google Shape;3310;p233"/>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1" name="Google Shape;3311;p233"/>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2" name="Google Shape;3312;p233"/>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3" name="Google Shape;3313;p233"/>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4" name="Google Shape;3314;p233"/>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5" name="Google Shape;3315;p233"/>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6" name="Google Shape;3316;p233"/>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7" name="Google Shape;3317;p233"/>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8" name="Google Shape;3318;p233"/>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9" name="Google Shape;3319;p233"/>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0" name="Google Shape;3320;p233"/>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1" name="Google Shape;3321;p233"/>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2" name="Google Shape;3322;p233"/>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3" name="Google Shape;3323;p233"/>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4" name="Google Shape;3324;p233"/>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5" name="Google Shape;3325;p233"/>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6" name="Google Shape;3326;p233"/>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7" name="Google Shape;3327;p233"/>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8" name="Google Shape;3328;p233"/>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9" name="Google Shape;3329;p233"/>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0" name="Google Shape;3330;p233"/>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1" name="Google Shape;3331;p233"/>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2" name="Google Shape;3332;p233"/>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3" name="Google Shape;3333;p233"/>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4" name="Google Shape;3334;p233"/>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5" name="Google Shape;3335;p233"/>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6" name="Google Shape;3336;p233"/>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7" name="Google Shape;3337;p233"/>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8" name="Google Shape;3338;p233"/>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9" name="Google Shape;3339;p233"/>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0" name="Google Shape;3340;p233"/>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1" name="Google Shape;3341;p233"/>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2" name="Google Shape;3342;p233"/>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3" name="Google Shape;3343;p233"/>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4" name="Google Shape;3344;p233"/>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5" name="Google Shape;3345;p233"/>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6" name="Google Shape;3346;p233"/>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7" name="Google Shape;3347;p233"/>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8" name="Google Shape;3348;p233"/>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9" name="Google Shape;3349;p233"/>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0" name="Google Shape;3350;p233"/>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1" name="Google Shape;3351;p233"/>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2" name="Google Shape;3352;p233"/>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3" name="Google Shape;3353;p233"/>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4" name="Google Shape;3354;p233"/>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5" name="Google Shape;3355;p233"/>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6" name="Google Shape;3356;p233"/>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7" name="Google Shape;3357;p233"/>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8" name="Google Shape;3358;p233"/>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9" name="Google Shape;3359;p233"/>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0" name="Google Shape;3360;p233"/>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1" name="Google Shape;3361;p233"/>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2" name="Google Shape;3362;p233"/>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3" name="Google Shape;3363;p233"/>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4" name="Google Shape;3364;p233"/>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5" name="Google Shape;3365;p233"/>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6" name="Google Shape;3366;p233"/>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7" name="Google Shape;3367;p233"/>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8" name="Google Shape;3368;p233"/>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9" name="Google Shape;3369;p233"/>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0" name="Google Shape;3370;p233"/>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1" name="Google Shape;3371;p233"/>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2" name="Google Shape;3372;p233"/>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3" name="Google Shape;3373;p233"/>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4" name="Google Shape;3374;p233"/>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5" name="Google Shape;3375;p233"/>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6" name="Google Shape;3376;p233"/>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7" name="Google Shape;3377;p233"/>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8" name="Google Shape;3378;p233"/>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9" name="Google Shape;3379;p233"/>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0" name="Google Shape;3380;p233"/>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1" name="Google Shape;3381;p233"/>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2" name="Google Shape;3382;p233"/>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3" name="Google Shape;3383;p233"/>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4" name="Google Shape;3384;p233"/>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385" name="Google Shape;3385;p23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6" name="Google Shape;3386;p23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7" name="Google Shape;3387;p23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8" name="Google Shape;3388;p23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9" name="Google Shape;3389;p23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0" name="Google Shape;3390;p23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1" name="Google Shape;3391;p23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2" name="Google Shape;3392;p23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3" name="Google Shape;3393;p23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4" name="Google Shape;3394;p23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5" name="Google Shape;3395;p23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6" name="Google Shape;3396;p23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7" name="Google Shape;3397;p23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8" name="Google Shape;3398;p23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9" name="Google Shape;3399;p233"/>
            <p:cNvSpPr/>
            <p:nvPr/>
          </p:nvSpPr>
          <p:spPr>
            <a:xfrm>
              <a:off x="6687910" y="670084"/>
              <a:ext cx="164002" cy="23977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0" name="Google Shape;3400;p233"/>
            <p:cNvSpPr/>
            <p:nvPr/>
          </p:nvSpPr>
          <p:spPr>
            <a:xfrm>
              <a:off x="6700339" y="668001"/>
              <a:ext cx="78555" cy="96805"/>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1" name="Google Shape;3401;p233"/>
            <p:cNvSpPr/>
            <p:nvPr/>
          </p:nvSpPr>
          <p:spPr>
            <a:xfrm>
              <a:off x="6715688" y="773039"/>
              <a:ext cx="96898" cy="108448"/>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2" name="Google Shape;3402;p233"/>
            <p:cNvSpPr/>
            <p:nvPr/>
          </p:nvSpPr>
          <p:spPr>
            <a:xfrm>
              <a:off x="6550295" y="816287"/>
              <a:ext cx="182863" cy="260314"/>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3" name="Google Shape;3403;p233"/>
            <p:cNvSpPr/>
            <p:nvPr/>
          </p:nvSpPr>
          <p:spPr>
            <a:xfrm>
              <a:off x="6687493" y="808527"/>
              <a:ext cx="141254" cy="186323"/>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4" name="Google Shape;3404;p233"/>
            <p:cNvSpPr/>
            <p:nvPr/>
          </p:nvSpPr>
          <p:spPr>
            <a:xfrm>
              <a:off x="6712641" y="675415"/>
              <a:ext cx="103914" cy="12801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5" name="Google Shape;3405;p233"/>
            <p:cNvSpPr/>
            <p:nvPr/>
          </p:nvSpPr>
          <p:spPr>
            <a:xfrm>
              <a:off x="6716857" y="674913"/>
              <a:ext cx="104325" cy="98187"/>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6" name="Google Shape;3406;p233"/>
            <p:cNvSpPr/>
            <p:nvPr/>
          </p:nvSpPr>
          <p:spPr>
            <a:xfrm>
              <a:off x="6591681" y="1319278"/>
              <a:ext cx="82039" cy="62578"/>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7" name="Google Shape;3407;p233"/>
            <p:cNvSpPr/>
            <p:nvPr/>
          </p:nvSpPr>
          <p:spPr>
            <a:xfrm>
              <a:off x="6592043" y="1339232"/>
              <a:ext cx="81667" cy="42638"/>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8" name="Google Shape;3408;p233"/>
            <p:cNvSpPr/>
            <p:nvPr/>
          </p:nvSpPr>
          <p:spPr>
            <a:xfrm>
              <a:off x="6550653" y="1292322"/>
              <a:ext cx="75096" cy="58175"/>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9" name="Google Shape;3409;p233"/>
            <p:cNvSpPr/>
            <p:nvPr/>
          </p:nvSpPr>
          <p:spPr>
            <a:xfrm>
              <a:off x="6550998" y="1311512"/>
              <a:ext cx="74798" cy="3904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0" name="Google Shape;3410;p233"/>
            <p:cNvSpPr/>
            <p:nvPr/>
          </p:nvSpPr>
          <p:spPr>
            <a:xfrm>
              <a:off x="6578488" y="992358"/>
              <a:ext cx="178821" cy="308422"/>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1" name="Google Shape;3411;p233"/>
            <p:cNvSpPr/>
            <p:nvPr/>
          </p:nvSpPr>
          <p:spPr>
            <a:xfrm>
              <a:off x="6627226" y="992967"/>
              <a:ext cx="178028" cy="333954"/>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2" name="Google Shape;3412;p233"/>
            <p:cNvSpPr/>
            <p:nvPr/>
          </p:nvSpPr>
          <p:spPr>
            <a:xfrm>
              <a:off x="6560953" y="971949"/>
              <a:ext cx="266226" cy="245057"/>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3" name="Google Shape;3413;p233"/>
            <p:cNvSpPr/>
            <p:nvPr/>
          </p:nvSpPr>
          <p:spPr>
            <a:xfrm>
              <a:off x="6774876" y="827227"/>
              <a:ext cx="92521" cy="324362"/>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4" name="Google Shape;3414;p233"/>
            <p:cNvSpPr/>
            <p:nvPr/>
          </p:nvSpPr>
          <p:spPr>
            <a:xfrm>
              <a:off x="6792998" y="823141"/>
              <a:ext cx="55942" cy="71147"/>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5" name="Google Shape;3415;p233"/>
            <p:cNvSpPr/>
            <p:nvPr/>
          </p:nvSpPr>
          <p:spPr>
            <a:xfrm>
              <a:off x="6683350" y="808424"/>
              <a:ext cx="47853" cy="5024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416" name="Google Shape;3416;p233"/>
            <p:cNvGrpSpPr/>
            <p:nvPr/>
          </p:nvGrpSpPr>
          <p:grpSpPr>
            <a:xfrm flipH="1">
              <a:off x="5678143" y="1227582"/>
              <a:ext cx="345795" cy="1043508"/>
              <a:chOff x="5678143" y="1151382"/>
              <a:chExt cx="345795" cy="1043508"/>
            </a:xfrm>
          </p:grpSpPr>
          <p:sp>
            <p:nvSpPr>
              <p:cNvPr id="3417" name="Google Shape;3417;p233"/>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8" name="Google Shape;3418;p233"/>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9" name="Google Shape;3419;p233"/>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0" name="Google Shape;3420;p233"/>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1" name="Google Shape;3421;p233"/>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2" name="Google Shape;3422;p233"/>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3" name="Google Shape;3423;p233"/>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4" name="Google Shape;3424;p233"/>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5" name="Google Shape;3425;p233"/>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6" name="Google Shape;3426;p233"/>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7" name="Google Shape;3427;p233"/>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8" name="Google Shape;3428;p233"/>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9" name="Google Shape;3429;p233"/>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0" name="Google Shape;3430;p233"/>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1" name="Google Shape;3431;p233"/>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2" name="Google Shape;3432;p233"/>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3" name="Google Shape;3433;p233"/>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434" name="Google Shape;3434;p233"/>
            <p:cNvGrpSpPr/>
            <p:nvPr/>
          </p:nvGrpSpPr>
          <p:grpSpPr>
            <a:xfrm>
              <a:off x="5122427" y="3292365"/>
              <a:ext cx="823270" cy="1268939"/>
              <a:chOff x="5490177" y="3555452"/>
              <a:chExt cx="823270" cy="1268939"/>
            </a:xfrm>
          </p:grpSpPr>
          <p:sp>
            <p:nvSpPr>
              <p:cNvPr id="3435" name="Google Shape;3435;p233"/>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6" name="Google Shape;3436;p233"/>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7" name="Google Shape;3437;p233"/>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8" name="Google Shape;3438;p233"/>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9" name="Google Shape;3439;p233"/>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0" name="Google Shape;3440;p233"/>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1" name="Google Shape;3441;p233"/>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2" name="Google Shape;3442;p233"/>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3" name="Google Shape;3443;p233"/>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4" name="Google Shape;3444;p233"/>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5" name="Google Shape;3445;p233"/>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6" name="Google Shape;3446;p233"/>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7" name="Google Shape;3447;p233"/>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8" name="Google Shape;3448;p233"/>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9" name="Google Shape;3449;p233"/>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0" name="Google Shape;3450;p233"/>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1" name="Google Shape;3451;p233"/>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2" name="Google Shape;3452;p233"/>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3" name="Google Shape;3453;p233"/>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4" name="Google Shape;3454;p233"/>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5" name="Google Shape;3455;p233"/>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6" name="Google Shape;3456;p233"/>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7" name="Google Shape;3457;p233"/>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8" name="Google Shape;3458;p233"/>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9" name="Google Shape;3459;p233"/>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0" name="Google Shape;3460;p233"/>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1" name="Google Shape;3461;p233"/>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2" name="Google Shape;3462;p233"/>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3" name="Google Shape;3463;p233"/>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4" name="Google Shape;3464;p233"/>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5" name="Google Shape;3465;p233"/>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466" name="Google Shape;3466;p233"/>
            <p:cNvSpPr/>
            <p:nvPr/>
          </p:nvSpPr>
          <p:spPr>
            <a:xfrm>
              <a:off x="7297552" y="1119942"/>
              <a:ext cx="135694" cy="266572"/>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7" name="Google Shape;3467;p233"/>
            <p:cNvSpPr/>
            <p:nvPr/>
          </p:nvSpPr>
          <p:spPr>
            <a:xfrm>
              <a:off x="7309787" y="1745656"/>
              <a:ext cx="93354" cy="72328"/>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8" name="Google Shape;3468;p233"/>
            <p:cNvSpPr/>
            <p:nvPr/>
          </p:nvSpPr>
          <p:spPr>
            <a:xfrm>
              <a:off x="7310617" y="1769417"/>
              <a:ext cx="92957" cy="4848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9" name="Google Shape;3469;p233"/>
            <p:cNvSpPr/>
            <p:nvPr/>
          </p:nvSpPr>
          <p:spPr>
            <a:xfrm>
              <a:off x="7197828" y="1680648"/>
              <a:ext cx="93332" cy="69654"/>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0" name="Google Shape;3470;p233"/>
            <p:cNvSpPr/>
            <p:nvPr/>
          </p:nvSpPr>
          <p:spPr>
            <a:xfrm>
              <a:off x="7198064" y="1702707"/>
              <a:ext cx="92908" cy="4848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1" name="Google Shape;3471;p233"/>
            <p:cNvSpPr/>
            <p:nvPr/>
          </p:nvSpPr>
          <p:spPr>
            <a:xfrm>
              <a:off x="7221254" y="1360384"/>
              <a:ext cx="326905" cy="395190"/>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2" name="Google Shape;3472;p233"/>
            <p:cNvSpPr/>
            <p:nvPr/>
          </p:nvSpPr>
          <p:spPr>
            <a:xfrm>
              <a:off x="7417903" y="1095544"/>
              <a:ext cx="102845" cy="100060"/>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3" name="Google Shape;3473;p233"/>
            <p:cNvSpPr/>
            <p:nvPr/>
          </p:nvSpPr>
          <p:spPr>
            <a:xfrm>
              <a:off x="7381720" y="1109556"/>
              <a:ext cx="166879" cy="325717"/>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4" name="Google Shape;3474;p233"/>
            <p:cNvSpPr/>
            <p:nvPr/>
          </p:nvSpPr>
          <p:spPr>
            <a:xfrm>
              <a:off x="7413797" y="991818"/>
              <a:ext cx="110830" cy="134949"/>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5" name="Google Shape;3475;p233"/>
            <p:cNvSpPr/>
            <p:nvPr/>
          </p:nvSpPr>
          <p:spPr>
            <a:xfrm>
              <a:off x="7417935" y="980032"/>
              <a:ext cx="116959" cy="115584"/>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6" name="Google Shape;3476;p233"/>
            <p:cNvSpPr/>
            <p:nvPr/>
          </p:nvSpPr>
          <p:spPr>
            <a:xfrm>
              <a:off x="7364000" y="1109861"/>
              <a:ext cx="53873" cy="78410"/>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7" name="Google Shape;3477;p23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8" name="Google Shape;3478;p23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9" name="Google Shape;3479;p23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0" name="Google Shape;3480;p23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1" name="Google Shape;3481;p23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2" name="Google Shape;3482;p23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3" name="Google Shape;3483;p23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4" name="Google Shape;3484;p233"/>
            <p:cNvSpPr/>
            <p:nvPr/>
          </p:nvSpPr>
          <p:spPr>
            <a:xfrm rot="-1800688">
              <a:off x="7461681" y="3958752"/>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5" name="Google Shape;3485;p23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6" name="Google Shape;3486;p23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7" name="Google Shape;3487;p23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8" name="Google Shape;3488;p233"/>
            <p:cNvSpPr/>
            <p:nvPr/>
          </p:nvSpPr>
          <p:spPr>
            <a:xfrm rot="-1800688">
              <a:off x="7461681" y="3958752"/>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9" name="Google Shape;3489;p233"/>
            <p:cNvSpPr/>
            <p:nvPr/>
          </p:nvSpPr>
          <p:spPr>
            <a:xfrm>
              <a:off x="8113340" y="4275363"/>
              <a:ext cx="345795" cy="199644"/>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0" name="Google Shape;3490;p233"/>
            <p:cNvSpPr/>
            <p:nvPr/>
          </p:nvSpPr>
          <p:spPr>
            <a:xfrm>
              <a:off x="8345604" y="3658605"/>
              <a:ext cx="79290" cy="172593"/>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1" name="Google Shape;3491;p233"/>
            <p:cNvSpPr/>
            <p:nvPr/>
          </p:nvSpPr>
          <p:spPr>
            <a:xfrm>
              <a:off x="8356722" y="3587657"/>
              <a:ext cx="56997" cy="109672"/>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2" name="Google Shape;3492;p233"/>
            <p:cNvSpPr/>
            <p:nvPr/>
          </p:nvSpPr>
          <p:spPr>
            <a:xfrm>
              <a:off x="8165307" y="4346248"/>
              <a:ext cx="122958" cy="68962"/>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3" name="Google Shape;3493;p233"/>
            <p:cNvSpPr/>
            <p:nvPr/>
          </p:nvSpPr>
          <p:spPr>
            <a:xfrm>
              <a:off x="8165313" y="4357988"/>
              <a:ext cx="120890" cy="57443"/>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4" name="Google Shape;3494;p233"/>
            <p:cNvSpPr/>
            <p:nvPr/>
          </p:nvSpPr>
          <p:spPr>
            <a:xfrm>
              <a:off x="8255166" y="4305930"/>
              <a:ext cx="122958" cy="68996"/>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5" name="Google Shape;3495;p233"/>
            <p:cNvSpPr/>
            <p:nvPr/>
          </p:nvSpPr>
          <p:spPr>
            <a:xfrm>
              <a:off x="8255174" y="4317703"/>
              <a:ext cx="120890" cy="57443"/>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6" name="Google Shape;3496;p233"/>
            <p:cNvSpPr/>
            <p:nvPr/>
          </p:nvSpPr>
          <p:spPr>
            <a:xfrm>
              <a:off x="8198325" y="3858200"/>
              <a:ext cx="179790" cy="507530"/>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7" name="Google Shape;3497;p233"/>
            <p:cNvSpPr/>
            <p:nvPr/>
          </p:nvSpPr>
          <p:spPr>
            <a:xfrm>
              <a:off x="8224549" y="3442293"/>
              <a:ext cx="130498" cy="208861"/>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8" name="Google Shape;3498;p233"/>
            <p:cNvSpPr/>
            <p:nvPr/>
          </p:nvSpPr>
          <p:spPr>
            <a:xfrm>
              <a:off x="8197056" y="3589895"/>
              <a:ext cx="200686" cy="332311"/>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9" name="Google Shape;3499;p233"/>
            <p:cNvSpPr/>
            <p:nvPr/>
          </p:nvSpPr>
          <p:spPr>
            <a:xfrm>
              <a:off x="8000839" y="3631642"/>
              <a:ext cx="254803" cy="198498"/>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0" name="Google Shape;3500;p233"/>
            <p:cNvSpPr/>
            <p:nvPr/>
          </p:nvSpPr>
          <p:spPr>
            <a:xfrm>
              <a:off x="8187055" y="3627341"/>
              <a:ext cx="77533" cy="113490"/>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1" name="Google Shape;3501;p233"/>
            <p:cNvSpPr/>
            <p:nvPr/>
          </p:nvSpPr>
          <p:spPr>
            <a:xfrm>
              <a:off x="8224358" y="3433131"/>
              <a:ext cx="126514" cy="139443"/>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502" name="Google Shape;3502;p233"/>
            <p:cNvGrpSpPr/>
            <p:nvPr/>
          </p:nvGrpSpPr>
          <p:grpSpPr>
            <a:xfrm>
              <a:off x="6544676" y="927098"/>
              <a:ext cx="264549" cy="200503"/>
              <a:chOff x="6621095" y="1452181"/>
              <a:chExt cx="330893" cy="250785"/>
            </a:xfrm>
          </p:grpSpPr>
          <p:sp>
            <p:nvSpPr>
              <p:cNvPr id="3503" name="Google Shape;3503;p2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4" name="Google Shape;3504;p2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5" name="Google Shape;3505;p2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6" name="Google Shape;3506;p2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7" name="Google Shape;3507;p2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508" name="Google Shape;3508;p233"/>
            <p:cNvGrpSpPr/>
            <p:nvPr/>
          </p:nvGrpSpPr>
          <p:grpSpPr>
            <a:xfrm>
              <a:off x="7210355" y="1314222"/>
              <a:ext cx="264549" cy="200503"/>
              <a:chOff x="6621095" y="1452181"/>
              <a:chExt cx="330893" cy="250785"/>
            </a:xfrm>
          </p:grpSpPr>
          <p:sp>
            <p:nvSpPr>
              <p:cNvPr id="3509" name="Google Shape;3509;p2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0" name="Google Shape;3510;p2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1" name="Google Shape;3511;p2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2" name="Google Shape;3512;p2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3" name="Google Shape;3513;p2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514" name="Google Shape;3514;p233"/>
            <p:cNvSpPr/>
            <p:nvPr/>
          </p:nvSpPr>
          <p:spPr>
            <a:xfrm>
              <a:off x="7451033" y="1163186"/>
              <a:ext cx="126359" cy="353331"/>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5" name="Google Shape;3515;p233"/>
            <p:cNvSpPr/>
            <p:nvPr/>
          </p:nvSpPr>
          <p:spPr>
            <a:xfrm>
              <a:off x="7509451" y="1160411"/>
              <a:ext cx="72770" cy="98686"/>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516" name="Google Shape;3516;p233"/>
            <p:cNvGrpSpPr/>
            <p:nvPr/>
          </p:nvGrpSpPr>
          <p:grpSpPr>
            <a:xfrm flipH="1">
              <a:off x="8183210" y="2407472"/>
              <a:ext cx="780359" cy="1195999"/>
              <a:chOff x="3975528" y="3303922"/>
              <a:chExt cx="780359" cy="1195999"/>
            </a:xfrm>
          </p:grpSpPr>
          <p:sp>
            <p:nvSpPr>
              <p:cNvPr id="3517" name="Google Shape;3517;p233"/>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8" name="Google Shape;3518;p233"/>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9" name="Google Shape;3519;p233"/>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0" name="Google Shape;3520;p233"/>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1" name="Google Shape;3521;p233"/>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2" name="Google Shape;3522;p233"/>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3" name="Google Shape;3523;p233"/>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4" name="Google Shape;3524;p233"/>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5" name="Google Shape;3525;p233"/>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6" name="Google Shape;3526;p233"/>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7" name="Google Shape;3527;p233"/>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8" name="Google Shape;3528;p233"/>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9" name="Google Shape;3529;p233"/>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0" name="Google Shape;3530;p233"/>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1" name="Google Shape;3531;p233"/>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2" name="Google Shape;3532;p233"/>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3" name="Google Shape;3533;p233"/>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4" name="Google Shape;3534;p233"/>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5" name="Google Shape;3535;p233"/>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6" name="Google Shape;3536;p233"/>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7" name="Google Shape;3537;p233"/>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8" name="Google Shape;3538;p233"/>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9" name="Google Shape;3539;p233"/>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0" name="Google Shape;3540;p233"/>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1" name="Google Shape;3541;p233"/>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2" name="Google Shape;3542;p233"/>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543" name="Google Shape;3543;p233"/>
              <p:cNvGrpSpPr/>
              <p:nvPr/>
            </p:nvGrpSpPr>
            <p:grpSpPr>
              <a:xfrm flipH="1">
                <a:off x="4321774" y="3621402"/>
                <a:ext cx="239004" cy="181217"/>
                <a:chOff x="6621095" y="1452181"/>
                <a:chExt cx="330893" cy="250785"/>
              </a:xfrm>
            </p:grpSpPr>
            <p:sp>
              <p:nvSpPr>
                <p:cNvPr id="3544" name="Google Shape;3544;p2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5" name="Google Shape;3545;p2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6" name="Google Shape;3546;p2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7" name="Google Shape;3547;p2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8" name="Google Shape;3548;p2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549" name="Google Shape;3549;p233"/>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0" name="Google Shape;3550;p233"/>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551" name="Google Shape;3551;p233"/>
          <p:cNvSpPr txBox="1">
            <a:spLocks noGrp="1"/>
          </p:cNvSpPr>
          <p:nvPr>
            <p:ph type="ctrTitle"/>
          </p:nvPr>
        </p:nvSpPr>
        <p:spPr>
          <a:xfrm>
            <a:off x="1074619" y="1908496"/>
            <a:ext cx="49626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en-US">
                <a:solidFill>
                  <a:srgbClr val="741B47"/>
                </a:solidFill>
                <a:latin typeface="Raleway Medium"/>
                <a:ea typeface="Raleway Medium"/>
                <a:cs typeface="Raleway Medium"/>
                <a:sym typeface="Raleway Medium"/>
              </a:rPr>
              <a:t>CSS Margin</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3555"/>
        <p:cNvGrpSpPr/>
        <p:nvPr/>
      </p:nvGrpSpPr>
      <p:grpSpPr>
        <a:xfrm>
          <a:off x="0" y="0"/>
          <a:ext cx="0" cy="0"/>
          <a:chOff x="0" y="0"/>
          <a:chExt cx="0" cy="0"/>
        </a:xfrm>
      </p:grpSpPr>
      <p:sp>
        <p:nvSpPr>
          <p:cNvPr id="3556" name="Google Shape;3556;p234"/>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217</a:t>
            </a:fld>
            <a:endParaRPr/>
          </a:p>
        </p:txBody>
      </p:sp>
      <p:sp>
        <p:nvSpPr>
          <p:cNvPr id="3557" name="Google Shape;3557;p234"/>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en-US"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3558" name="Google Shape;3558;p234"/>
          <p:cNvSpPr txBox="1">
            <a:spLocks noGrp="1"/>
          </p:cNvSpPr>
          <p:nvPr>
            <p:ph type="subTitle" idx="4294967295"/>
          </p:nvPr>
        </p:nvSpPr>
        <p:spPr>
          <a:xfrm>
            <a:off x="650850" y="1180331"/>
            <a:ext cx="7842300" cy="27483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Margin Property</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Shorthand Property</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Auto Value</a:t>
            </a:r>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Inherit Value</a:t>
            </a:r>
            <a:endParaRPr sz="3600" b="0" i="0" u="none" strike="noStrike" cap="none">
              <a:solidFill>
                <a:schemeClr val="dk1"/>
              </a:solidFill>
              <a:latin typeface="Raleway"/>
              <a:ea typeface="Raleway"/>
              <a:cs typeface="Raleway"/>
              <a:sym typeface="Raleway"/>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3562"/>
        <p:cNvGrpSpPr/>
        <p:nvPr/>
      </p:nvGrpSpPr>
      <p:grpSpPr>
        <a:xfrm>
          <a:off x="0" y="0"/>
          <a:ext cx="0" cy="0"/>
          <a:chOff x="0" y="0"/>
          <a:chExt cx="0" cy="0"/>
        </a:xfrm>
      </p:grpSpPr>
      <p:sp>
        <p:nvSpPr>
          <p:cNvPr id="3563" name="Google Shape;3563;p235"/>
          <p:cNvSpPr txBox="1">
            <a:spLocks noGrp="1"/>
          </p:cNvSpPr>
          <p:nvPr>
            <p:ph type="ctrTitle"/>
          </p:nvPr>
        </p:nvSpPr>
        <p:spPr>
          <a:xfrm>
            <a:off x="1010730" y="2102553"/>
            <a:ext cx="50601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Margin Property</a:t>
            </a:r>
            <a:endParaRPr sz="4000">
              <a:solidFill>
                <a:srgbClr val="741B47"/>
              </a:solidFill>
              <a:latin typeface="Raleway Medium"/>
              <a:ea typeface="Raleway Medium"/>
              <a:cs typeface="Raleway Medium"/>
              <a:sym typeface="Raleway Medium"/>
            </a:endParaRPr>
          </a:p>
        </p:txBody>
      </p:sp>
      <p:sp>
        <p:nvSpPr>
          <p:cNvPr id="3564" name="Google Shape;3564;p23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1</a:t>
            </a:r>
            <a:endParaRPr sz="3600" b="1" i="0" u="none" strike="noStrike" cap="none">
              <a:solidFill>
                <a:schemeClr val="lt1"/>
              </a:solidFill>
              <a:latin typeface="Barlow"/>
              <a:ea typeface="Barlow"/>
              <a:cs typeface="Barlow"/>
              <a:sym typeface="Barlow"/>
            </a:endParaRPr>
          </a:p>
        </p:txBody>
      </p:sp>
      <p:grpSp>
        <p:nvGrpSpPr>
          <p:cNvPr id="3565" name="Google Shape;3565;p235"/>
          <p:cNvGrpSpPr/>
          <p:nvPr/>
        </p:nvGrpSpPr>
        <p:grpSpPr>
          <a:xfrm>
            <a:off x="5796744" y="1573487"/>
            <a:ext cx="2928488" cy="3139481"/>
            <a:chOff x="2183550" y="65875"/>
            <a:chExt cx="4483981" cy="4807045"/>
          </a:xfrm>
        </p:grpSpPr>
        <p:sp>
          <p:nvSpPr>
            <p:cNvPr id="3566" name="Google Shape;3566;p235"/>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7" name="Google Shape;3567;p235"/>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8" name="Google Shape;3568;p235"/>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9" name="Google Shape;3569;p235"/>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0" name="Google Shape;3570;p235"/>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1" name="Google Shape;3571;p235"/>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2" name="Google Shape;3572;p235"/>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3" name="Google Shape;3573;p235"/>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4" name="Google Shape;3574;p235"/>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5" name="Google Shape;3575;p235"/>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6" name="Google Shape;3576;p235"/>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7" name="Google Shape;3577;p235"/>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8" name="Google Shape;3578;p235"/>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9" name="Google Shape;3579;p235"/>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0" name="Google Shape;3580;p235"/>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1" name="Google Shape;3581;p235"/>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2" name="Google Shape;3582;p235"/>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3" name="Google Shape;3583;p235"/>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4" name="Google Shape;3584;p235"/>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5" name="Google Shape;3585;p235"/>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6" name="Google Shape;3586;p235"/>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7" name="Google Shape;3587;p235"/>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588" name="Google Shape;3588;p235"/>
            <p:cNvGrpSpPr/>
            <p:nvPr/>
          </p:nvGrpSpPr>
          <p:grpSpPr>
            <a:xfrm>
              <a:off x="2428704" y="3970322"/>
              <a:ext cx="350131" cy="370523"/>
              <a:chOff x="4512354" y="4952197"/>
              <a:chExt cx="350131" cy="370523"/>
            </a:xfrm>
          </p:grpSpPr>
          <p:grpSp>
            <p:nvGrpSpPr>
              <p:cNvPr id="3589" name="Google Shape;3589;p235"/>
              <p:cNvGrpSpPr/>
              <p:nvPr/>
            </p:nvGrpSpPr>
            <p:grpSpPr>
              <a:xfrm>
                <a:off x="4512354" y="5116449"/>
                <a:ext cx="343196" cy="206271"/>
                <a:chOff x="4512354" y="5116449"/>
                <a:chExt cx="343196" cy="206271"/>
              </a:xfrm>
            </p:grpSpPr>
            <p:sp>
              <p:nvSpPr>
                <p:cNvPr id="3590" name="Google Shape;3590;p235"/>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1" name="Google Shape;3591;p235"/>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2" name="Google Shape;3592;p235"/>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593" name="Google Shape;3593;p235"/>
                <p:cNvGrpSpPr/>
                <p:nvPr/>
              </p:nvGrpSpPr>
              <p:grpSpPr>
                <a:xfrm>
                  <a:off x="4592868" y="5212556"/>
                  <a:ext cx="96807" cy="56007"/>
                  <a:chOff x="4592868" y="5212556"/>
                  <a:chExt cx="96807" cy="56007"/>
                </a:xfrm>
              </p:grpSpPr>
              <p:sp>
                <p:nvSpPr>
                  <p:cNvPr id="3594" name="Google Shape;3594;p235"/>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5" name="Google Shape;3595;p235"/>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596" name="Google Shape;3596;p235"/>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7" name="Google Shape;3597;p235"/>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8" name="Google Shape;3598;p235"/>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9" name="Google Shape;3599;p235"/>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0" name="Google Shape;3600;p235"/>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1" name="Google Shape;3601;p235"/>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2" name="Google Shape;3602;p235"/>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3" name="Google Shape;3603;p235"/>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4" name="Google Shape;3604;p235"/>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5" name="Google Shape;3605;p235"/>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6" name="Google Shape;3606;p235"/>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7" name="Google Shape;3607;p235"/>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8" name="Google Shape;3608;p235"/>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9" name="Google Shape;3609;p235"/>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0" name="Google Shape;3610;p235"/>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1" name="Google Shape;3611;p235"/>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2" name="Google Shape;3612;p235"/>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3" name="Google Shape;3613;p235"/>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4" name="Google Shape;3614;p235"/>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5" name="Google Shape;3615;p235"/>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6" name="Google Shape;3616;p235"/>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7" name="Google Shape;3617;p235"/>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8" name="Google Shape;3618;p235"/>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9" name="Google Shape;3619;p235"/>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0" name="Google Shape;3620;p235"/>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1" name="Google Shape;3621;p235"/>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2" name="Google Shape;3622;p235"/>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3" name="Google Shape;3623;p235"/>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4" name="Google Shape;3624;p235"/>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5" name="Google Shape;3625;p235"/>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6" name="Google Shape;3626;p235"/>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7" name="Google Shape;3627;p235"/>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8" name="Google Shape;3628;p235"/>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9" name="Google Shape;3629;p235"/>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0" name="Google Shape;3630;p235"/>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1" name="Google Shape;3631;p235"/>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2" name="Google Shape;3632;p235"/>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3" name="Google Shape;3633;p235"/>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4" name="Google Shape;3634;p235"/>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5" name="Google Shape;3635;p235"/>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6" name="Google Shape;3636;p235"/>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7" name="Google Shape;3637;p235"/>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8" name="Google Shape;3638;p235"/>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9" name="Google Shape;3639;p235"/>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0" name="Google Shape;3640;p235"/>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1" name="Google Shape;3641;p235"/>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2" name="Google Shape;3642;p235"/>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3" name="Google Shape;3643;p235"/>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4" name="Google Shape;3644;p235"/>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5" name="Google Shape;3645;p235"/>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6" name="Google Shape;3646;p235"/>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7" name="Google Shape;3647;p235"/>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8" name="Google Shape;3648;p235"/>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9" name="Google Shape;3649;p235"/>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0" name="Google Shape;3650;p235"/>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1" name="Google Shape;3651;p235"/>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2" name="Google Shape;3652;p235"/>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3" name="Google Shape;3653;p235"/>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4" name="Google Shape;3654;p235"/>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5" name="Google Shape;3655;p235"/>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6" name="Google Shape;3656;p235"/>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7" name="Google Shape;3657;p235"/>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8" name="Google Shape;3658;p235"/>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9" name="Google Shape;3659;p235"/>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660" name="Google Shape;3660;p235"/>
              <p:cNvGrpSpPr/>
              <p:nvPr/>
            </p:nvGrpSpPr>
            <p:grpSpPr>
              <a:xfrm>
                <a:off x="4655095" y="4952197"/>
                <a:ext cx="207390" cy="280361"/>
                <a:chOff x="4655095" y="4952197"/>
                <a:chExt cx="207390" cy="280361"/>
              </a:xfrm>
            </p:grpSpPr>
            <p:grpSp>
              <p:nvGrpSpPr>
                <p:cNvPr id="3661" name="Google Shape;3661;p235"/>
                <p:cNvGrpSpPr/>
                <p:nvPr/>
              </p:nvGrpSpPr>
              <p:grpSpPr>
                <a:xfrm>
                  <a:off x="4655095" y="4952197"/>
                  <a:ext cx="207390" cy="280361"/>
                  <a:chOff x="4655095" y="4952197"/>
                  <a:chExt cx="207390" cy="280361"/>
                </a:xfrm>
              </p:grpSpPr>
              <p:sp>
                <p:nvSpPr>
                  <p:cNvPr id="3662" name="Google Shape;3662;p235"/>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3" name="Google Shape;3663;p235"/>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4" name="Google Shape;3664;p235"/>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5" name="Google Shape;3665;p235"/>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6" name="Google Shape;3666;p235"/>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667" name="Google Shape;3667;p235"/>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8" name="Google Shape;3668;p235"/>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9" name="Google Shape;3669;p235"/>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670" name="Google Shape;3670;p235"/>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1" name="Google Shape;3671;p235"/>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2" name="Google Shape;3672;p235"/>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3" name="Google Shape;3673;p235"/>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4" name="Google Shape;3674;p235"/>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5" name="Google Shape;3675;p235"/>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6" name="Google Shape;3676;p235"/>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7" name="Google Shape;3677;p235"/>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8" name="Google Shape;3678;p235"/>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9" name="Google Shape;3679;p235"/>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0" name="Google Shape;3680;p235"/>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1" name="Google Shape;3681;p235"/>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2" name="Google Shape;3682;p235"/>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3" name="Google Shape;3683;p235"/>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4" name="Google Shape;3684;p235"/>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5" name="Google Shape;3685;p235"/>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6" name="Google Shape;3686;p235"/>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7" name="Google Shape;3687;p235"/>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8" name="Google Shape;3688;p235"/>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9" name="Google Shape;3689;p235"/>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0" name="Google Shape;3690;p235"/>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1" name="Google Shape;3691;p235"/>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2" name="Google Shape;3692;p235"/>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3" name="Google Shape;3693;p235"/>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4" name="Google Shape;3694;p235"/>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5" name="Google Shape;3695;p235"/>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6" name="Google Shape;3696;p235"/>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7" name="Google Shape;3697;p235"/>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8" name="Google Shape;3698;p235"/>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699" name="Google Shape;3699;p235"/>
            <p:cNvGrpSpPr/>
            <p:nvPr/>
          </p:nvGrpSpPr>
          <p:grpSpPr>
            <a:xfrm>
              <a:off x="6161826" y="4215479"/>
              <a:ext cx="350681" cy="265782"/>
              <a:chOff x="6621095" y="1452181"/>
              <a:chExt cx="330893" cy="250785"/>
            </a:xfrm>
          </p:grpSpPr>
          <p:sp>
            <p:nvSpPr>
              <p:cNvPr id="3700" name="Google Shape;3700;p235"/>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1" name="Google Shape;3701;p235"/>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2" name="Google Shape;3702;p235"/>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3" name="Google Shape;3703;p235"/>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4" name="Google Shape;3704;p235"/>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3708"/>
        <p:cNvGrpSpPr/>
        <p:nvPr/>
      </p:nvGrpSpPr>
      <p:grpSpPr>
        <a:xfrm>
          <a:off x="0" y="0"/>
          <a:ext cx="0" cy="0"/>
          <a:chOff x="0" y="0"/>
          <a:chExt cx="0" cy="0"/>
        </a:xfrm>
      </p:grpSpPr>
      <p:sp>
        <p:nvSpPr>
          <p:cNvPr id="3709" name="Google Shape;3709;p23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219</a:t>
            </a:fld>
            <a:endParaRPr/>
          </a:p>
        </p:txBody>
      </p:sp>
      <p:sp>
        <p:nvSpPr>
          <p:cNvPr id="3710" name="Google Shape;3710;p23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Margin Property</a:t>
            </a:r>
            <a:endParaRPr sz="4000">
              <a:solidFill>
                <a:srgbClr val="741B47"/>
              </a:solidFill>
              <a:latin typeface="Raleway Medium"/>
              <a:ea typeface="Raleway Medium"/>
              <a:cs typeface="Raleway Medium"/>
              <a:sym typeface="Raleway Medium"/>
            </a:endParaRPr>
          </a:p>
        </p:txBody>
      </p:sp>
      <p:sp>
        <p:nvSpPr>
          <p:cNvPr id="3711" name="Google Shape;3711;p236"/>
          <p:cNvSpPr/>
          <p:nvPr/>
        </p:nvSpPr>
        <p:spPr>
          <a:xfrm>
            <a:off x="431800" y="1168822"/>
            <a:ext cx="7457700" cy="2800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The margin property is used to create space outside of the borders of the element. There are 4 different properties for setting the margin for each side of an element:</a:t>
            </a:r>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 margin-top</a:t>
            </a: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 margin-right</a:t>
            </a: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 margin-bottom</a:t>
            </a: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 margin-left</a:t>
            </a:r>
            <a:endParaRPr/>
          </a:p>
        </p:txBody>
      </p:sp>
      <p:pic>
        <p:nvPicPr>
          <p:cNvPr id="3712" name="Google Shape;3712;p236"/>
          <p:cNvPicPr preferRelativeResize="0"/>
          <p:nvPr/>
        </p:nvPicPr>
        <p:blipFill>
          <a:blip r:embed="rId3">
            <a:alphaModFix/>
          </a:blip>
          <a:stretch>
            <a:fillRect/>
          </a:stretch>
        </p:blipFill>
        <p:spPr>
          <a:xfrm>
            <a:off x="3482288" y="1879850"/>
            <a:ext cx="4562475" cy="2952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56"/>
          <p:cNvSpPr txBox="1">
            <a:spLocks noGrp="1"/>
          </p:cNvSpPr>
          <p:nvPr>
            <p:ph type="sldNum" idx="12"/>
          </p:nvPr>
        </p:nvSpPr>
        <p:spPr>
          <a:xfrm>
            <a:off x="8657772" y="4643243"/>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1076" name="Google Shape;1076;p56"/>
          <p:cNvSpPr txBox="1"/>
          <p:nvPr/>
        </p:nvSpPr>
        <p:spPr>
          <a:xfrm>
            <a:off x="431800" y="173800"/>
            <a:ext cx="5640900" cy="6263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800" b="0" i="0" u="none" strike="noStrike" cap="none">
                <a:solidFill>
                  <a:srgbClr val="8F4B6C"/>
                </a:solidFill>
                <a:latin typeface="Raleway SemiBold"/>
                <a:ea typeface="Raleway SemiBold"/>
                <a:cs typeface="Raleway SemiBold"/>
                <a:sym typeface="Raleway SemiBold"/>
              </a:rPr>
              <a:t>History of HTML</a:t>
            </a:r>
            <a:endParaRPr sz="4800" b="0" i="0" u="none" strike="noStrike" cap="none">
              <a:solidFill>
                <a:srgbClr val="8F4B6C"/>
              </a:solidFill>
              <a:latin typeface="Raleway SemiBold"/>
              <a:ea typeface="Raleway SemiBold"/>
              <a:cs typeface="Raleway SemiBold"/>
              <a:sym typeface="Raleway SemiBold"/>
            </a:endParaRPr>
          </a:p>
        </p:txBody>
      </p:sp>
      <p:pic>
        <p:nvPicPr>
          <p:cNvPr id="1077" name="Google Shape;1077;p56"/>
          <p:cNvPicPr preferRelativeResize="0"/>
          <p:nvPr/>
        </p:nvPicPr>
        <p:blipFill rotWithShape="1">
          <a:blip r:embed="rId3">
            <a:alphaModFix/>
          </a:blip>
          <a:srcRect/>
          <a:stretch/>
        </p:blipFill>
        <p:spPr>
          <a:xfrm>
            <a:off x="29666" y="857774"/>
            <a:ext cx="9144000" cy="3427952"/>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3716"/>
        <p:cNvGrpSpPr/>
        <p:nvPr/>
      </p:nvGrpSpPr>
      <p:grpSpPr>
        <a:xfrm>
          <a:off x="0" y="0"/>
          <a:ext cx="0" cy="0"/>
          <a:chOff x="0" y="0"/>
          <a:chExt cx="0" cy="0"/>
        </a:xfrm>
      </p:grpSpPr>
      <p:sp>
        <p:nvSpPr>
          <p:cNvPr id="3717" name="Google Shape;3717;p2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220</a:t>
            </a:fld>
            <a:endParaRPr/>
          </a:p>
        </p:txBody>
      </p:sp>
      <p:sp>
        <p:nvSpPr>
          <p:cNvPr id="3718" name="Google Shape;3718;p237"/>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Margin Property</a:t>
            </a:r>
            <a:endParaRPr sz="4000">
              <a:solidFill>
                <a:srgbClr val="741B47"/>
              </a:solidFill>
              <a:latin typeface="Raleway Medium"/>
              <a:ea typeface="Raleway Medium"/>
              <a:cs typeface="Raleway Medium"/>
              <a:sym typeface="Raleway Medium"/>
            </a:endParaRPr>
          </a:p>
        </p:txBody>
      </p:sp>
      <p:sp>
        <p:nvSpPr>
          <p:cNvPr id="3719" name="Google Shape;3719;p237"/>
          <p:cNvSpPr/>
          <p:nvPr/>
        </p:nvSpPr>
        <p:spPr>
          <a:xfrm>
            <a:off x="431800" y="1168822"/>
            <a:ext cx="7457700" cy="2308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Margin properties can have the following values:</a:t>
            </a:r>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1" i="0" u="none" strike="noStrike" cap="none">
                <a:solidFill>
                  <a:srgbClr val="C27BA0"/>
                </a:solidFill>
                <a:latin typeface="Raleway SemiBold"/>
                <a:ea typeface="Raleway SemiBold"/>
                <a:cs typeface="Raleway SemiBold"/>
                <a:sym typeface="Raleway SemiBold"/>
              </a:rPr>
              <a:t>auto:</a:t>
            </a:r>
            <a:r>
              <a:rPr lang="en-US" sz="1600" b="0" i="0" u="none" strike="noStrike" cap="none">
                <a:solidFill>
                  <a:schemeClr val="dk1"/>
                </a:solidFill>
                <a:latin typeface="Raleway SemiBold"/>
                <a:ea typeface="Raleway SemiBold"/>
                <a:cs typeface="Raleway SemiBold"/>
                <a:sym typeface="Raleway SemiBold"/>
              </a:rPr>
              <a:t> The length of the margin is calculated automatically.</a:t>
            </a:r>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1" i="0" u="none" strike="noStrike" cap="none">
                <a:solidFill>
                  <a:srgbClr val="C27BA0"/>
                </a:solidFill>
                <a:latin typeface="Raleway SemiBold"/>
                <a:ea typeface="Raleway SemiBold"/>
                <a:cs typeface="Raleway SemiBold"/>
                <a:sym typeface="Raleway SemiBold"/>
              </a:rPr>
              <a:t>-/+ numbers: </a:t>
            </a:r>
            <a:r>
              <a:rPr lang="en-US" sz="1600" b="0" i="0" u="none" strike="noStrike" cap="none">
                <a:solidFill>
                  <a:schemeClr val="dk1"/>
                </a:solidFill>
                <a:latin typeface="Raleway SemiBold"/>
                <a:ea typeface="Raleway SemiBold"/>
                <a:cs typeface="Raleway SemiBold"/>
                <a:sym typeface="Raleway SemiBold"/>
              </a:rPr>
              <a:t>Length of the margin is defined in px, rem, em, cm, etc.</a:t>
            </a:r>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1" i="0" u="none" strike="noStrike" cap="none">
                <a:solidFill>
                  <a:srgbClr val="C27BA0"/>
                </a:solidFill>
                <a:latin typeface="Raleway SemiBold"/>
                <a:ea typeface="Raleway SemiBold"/>
                <a:cs typeface="Raleway SemiBold"/>
                <a:sym typeface="Raleway SemiBold"/>
              </a:rPr>
              <a:t>%: </a:t>
            </a:r>
            <a:r>
              <a:rPr lang="en-US" sz="1600" b="0" i="0" u="none" strike="noStrike" cap="none">
                <a:solidFill>
                  <a:schemeClr val="dk1"/>
                </a:solidFill>
                <a:latin typeface="Raleway SemiBold"/>
                <a:ea typeface="Raleway SemiBold"/>
                <a:cs typeface="Raleway SemiBold"/>
                <a:sym typeface="Raleway SemiBold"/>
              </a:rPr>
              <a:t>Length of the margin is in % of the width of the containing element.</a:t>
            </a:r>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1" i="0" u="none" strike="noStrike" cap="none">
                <a:solidFill>
                  <a:srgbClr val="C27BA0"/>
                </a:solidFill>
                <a:latin typeface="Raleway SemiBold"/>
                <a:ea typeface="Raleway SemiBold"/>
                <a:cs typeface="Raleway SemiBold"/>
                <a:sym typeface="Raleway SemiBold"/>
              </a:rPr>
              <a:t>inherit: </a:t>
            </a:r>
            <a:r>
              <a:rPr lang="en-US" sz="1600" b="0" i="0" u="none" strike="noStrike" cap="none">
                <a:solidFill>
                  <a:schemeClr val="dk1"/>
                </a:solidFill>
                <a:latin typeface="Raleway SemiBold"/>
                <a:ea typeface="Raleway SemiBold"/>
                <a:cs typeface="Raleway SemiBold"/>
                <a:sym typeface="Raleway SemiBold"/>
              </a:rPr>
              <a:t>Length of the margin is inherited from the parent. </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3723"/>
        <p:cNvGrpSpPr/>
        <p:nvPr/>
      </p:nvGrpSpPr>
      <p:grpSpPr>
        <a:xfrm>
          <a:off x="0" y="0"/>
          <a:ext cx="0" cy="0"/>
          <a:chOff x="0" y="0"/>
          <a:chExt cx="0" cy="0"/>
        </a:xfrm>
      </p:grpSpPr>
      <p:sp>
        <p:nvSpPr>
          <p:cNvPr id="3724" name="Google Shape;3724;p23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221</a:t>
            </a:fld>
            <a:endParaRPr/>
          </a:p>
        </p:txBody>
      </p:sp>
      <p:sp>
        <p:nvSpPr>
          <p:cNvPr id="3725" name="Google Shape;3725;p238"/>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Margin Property</a:t>
            </a:r>
            <a:endParaRPr sz="4000">
              <a:solidFill>
                <a:srgbClr val="741B47"/>
              </a:solidFill>
              <a:latin typeface="Raleway Medium"/>
              <a:ea typeface="Raleway Medium"/>
              <a:cs typeface="Raleway Medium"/>
              <a:sym typeface="Raleway Medium"/>
            </a:endParaRPr>
          </a:p>
        </p:txBody>
      </p:sp>
      <p:grpSp>
        <p:nvGrpSpPr>
          <p:cNvPr id="3726" name="Google Shape;3726;p238"/>
          <p:cNvGrpSpPr/>
          <p:nvPr/>
        </p:nvGrpSpPr>
        <p:grpSpPr>
          <a:xfrm>
            <a:off x="304800" y="800100"/>
            <a:ext cx="8407291" cy="1043100"/>
            <a:chOff x="0" y="0"/>
            <a:chExt cx="8407291" cy="1043100"/>
          </a:xfrm>
        </p:grpSpPr>
        <p:sp>
          <p:nvSpPr>
            <p:cNvPr id="3727" name="Google Shape;3727;p238"/>
            <p:cNvSpPr/>
            <p:nvPr/>
          </p:nvSpPr>
          <p:spPr>
            <a:xfrm>
              <a:off x="2640091" y="0"/>
              <a:ext cx="5767200" cy="10431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238"/>
            <p:cNvSpPr txBox="1"/>
            <p:nvPr/>
          </p:nvSpPr>
          <p:spPr>
            <a:xfrm>
              <a:off x="2640091" y="130402"/>
              <a:ext cx="5376000" cy="7824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The margin property is used to create space outside of the borders of the element. </a:t>
              </a:r>
              <a:endParaRPr sz="1600" b="0" i="0" u="none" strike="noStrike" cap="none">
                <a:solidFill>
                  <a:srgbClr val="FFFFFF"/>
                </a:solidFill>
                <a:latin typeface="Arial"/>
                <a:ea typeface="Arial"/>
                <a:cs typeface="Arial"/>
                <a:sym typeface="Arial"/>
              </a:endParaRPr>
            </a:p>
          </p:txBody>
        </p:sp>
        <p:sp>
          <p:nvSpPr>
            <p:cNvPr id="3729" name="Google Shape;3729;p238"/>
            <p:cNvSpPr/>
            <p:nvPr/>
          </p:nvSpPr>
          <p:spPr>
            <a:xfrm>
              <a:off x="0" y="159643"/>
              <a:ext cx="2640000" cy="7056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238"/>
            <p:cNvSpPr txBox="1"/>
            <p:nvPr/>
          </p:nvSpPr>
          <p:spPr>
            <a:xfrm>
              <a:off x="34450" y="194093"/>
              <a:ext cx="2571300" cy="6369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Margin Property</a:t>
              </a:r>
              <a:endParaRPr sz="2000" b="0" i="0" u="none" strike="noStrike" cap="none">
                <a:solidFill>
                  <a:srgbClr val="FFFFFF"/>
                </a:solidFill>
                <a:latin typeface="Arial"/>
                <a:ea typeface="Arial"/>
                <a:cs typeface="Arial"/>
                <a:sym typeface="Arial"/>
              </a:endParaRPr>
            </a:p>
          </p:txBody>
        </p:sp>
      </p:grpSp>
      <p:pic>
        <p:nvPicPr>
          <p:cNvPr id="3731" name="Google Shape;3731;p238"/>
          <p:cNvPicPr preferRelativeResize="0"/>
          <p:nvPr/>
        </p:nvPicPr>
        <p:blipFill rotWithShape="1">
          <a:blip r:embed="rId3">
            <a:alphaModFix/>
          </a:blip>
          <a:srcRect/>
          <a:stretch/>
        </p:blipFill>
        <p:spPr>
          <a:xfrm>
            <a:off x="1428777" y="1843314"/>
            <a:ext cx="6286446" cy="319115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3735"/>
        <p:cNvGrpSpPr/>
        <p:nvPr/>
      </p:nvGrpSpPr>
      <p:grpSpPr>
        <a:xfrm>
          <a:off x="0" y="0"/>
          <a:ext cx="0" cy="0"/>
          <a:chOff x="0" y="0"/>
          <a:chExt cx="0" cy="0"/>
        </a:xfrm>
      </p:grpSpPr>
      <p:sp>
        <p:nvSpPr>
          <p:cNvPr id="3736" name="Google Shape;3736;p239"/>
          <p:cNvSpPr txBox="1">
            <a:spLocks noGrp="1"/>
          </p:cNvSpPr>
          <p:nvPr>
            <p:ph type="ctrTitle"/>
          </p:nvPr>
        </p:nvSpPr>
        <p:spPr>
          <a:xfrm>
            <a:off x="1010729" y="2102553"/>
            <a:ext cx="53103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Shorthand Property</a:t>
            </a:r>
            <a:endParaRPr sz="4000">
              <a:solidFill>
                <a:srgbClr val="741B47"/>
              </a:solidFill>
              <a:latin typeface="Raleway Medium"/>
              <a:ea typeface="Raleway Medium"/>
              <a:cs typeface="Raleway Medium"/>
              <a:sym typeface="Raleway Medium"/>
            </a:endParaRPr>
          </a:p>
        </p:txBody>
      </p:sp>
      <p:sp>
        <p:nvSpPr>
          <p:cNvPr id="3737" name="Google Shape;3737;p239"/>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grpSp>
        <p:nvGrpSpPr>
          <p:cNvPr id="3738" name="Google Shape;3738;p239"/>
          <p:cNvGrpSpPr/>
          <p:nvPr/>
        </p:nvGrpSpPr>
        <p:grpSpPr>
          <a:xfrm>
            <a:off x="5924340" y="1573487"/>
            <a:ext cx="2928488" cy="3139481"/>
            <a:chOff x="2183550" y="65875"/>
            <a:chExt cx="4483981" cy="4807045"/>
          </a:xfrm>
        </p:grpSpPr>
        <p:sp>
          <p:nvSpPr>
            <p:cNvPr id="3739" name="Google Shape;3739;p239"/>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0" name="Google Shape;3740;p239"/>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1" name="Google Shape;3741;p239"/>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2" name="Google Shape;3742;p239"/>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3" name="Google Shape;3743;p239"/>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4" name="Google Shape;3744;p239"/>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5" name="Google Shape;3745;p239"/>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6" name="Google Shape;3746;p239"/>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7" name="Google Shape;3747;p239"/>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8" name="Google Shape;3748;p239"/>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9" name="Google Shape;3749;p239"/>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0" name="Google Shape;3750;p239"/>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1" name="Google Shape;3751;p239"/>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2" name="Google Shape;3752;p239"/>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3" name="Google Shape;3753;p239"/>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4" name="Google Shape;3754;p239"/>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5" name="Google Shape;3755;p239"/>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6" name="Google Shape;3756;p239"/>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7" name="Google Shape;3757;p239"/>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8" name="Google Shape;3758;p239"/>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9" name="Google Shape;3759;p239"/>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60" name="Google Shape;3760;p239"/>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761" name="Google Shape;3761;p239"/>
            <p:cNvGrpSpPr/>
            <p:nvPr/>
          </p:nvGrpSpPr>
          <p:grpSpPr>
            <a:xfrm>
              <a:off x="2428704" y="3970322"/>
              <a:ext cx="350131" cy="370523"/>
              <a:chOff x="4512354" y="4952197"/>
              <a:chExt cx="350131" cy="370523"/>
            </a:xfrm>
          </p:grpSpPr>
          <p:grpSp>
            <p:nvGrpSpPr>
              <p:cNvPr id="3762" name="Google Shape;3762;p239"/>
              <p:cNvGrpSpPr/>
              <p:nvPr/>
            </p:nvGrpSpPr>
            <p:grpSpPr>
              <a:xfrm>
                <a:off x="4512354" y="5116449"/>
                <a:ext cx="343196" cy="206271"/>
                <a:chOff x="4512354" y="5116449"/>
                <a:chExt cx="343196" cy="206271"/>
              </a:xfrm>
            </p:grpSpPr>
            <p:sp>
              <p:nvSpPr>
                <p:cNvPr id="3763" name="Google Shape;3763;p239"/>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64" name="Google Shape;3764;p239"/>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65" name="Google Shape;3765;p239"/>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766" name="Google Shape;3766;p239"/>
                <p:cNvGrpSpPr/>
                <p:nvPr/>
              </p:nvGrpSpPr>
              <p:grpSpPr>
                <a:xfrm>
                  <a:off x="4592868" y="5212556"/>
                  <a:ext cx="96807" cy="56007"/>
                  <a:chOff x="4592868" y="5212556"/>
                  <a:chExt cx="96807" cy="56007"/>
                </a:xfrm>
              </p:grpSpPr>
              <p:sp>
                <p:nvSpPr>
                  <p:cNvPr id="3767" name="Google Shape;3767;p239"/>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68" name="Google Shape;3768;p239"/>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769" name="Google Shape;3769;p239"/>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0" name="Google Shape;3770;p239"/>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1" name="Google Shape;3771;p239"/>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2" name="Google Shape;3772;p239"/>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3" name="Google Shape;3773;p239"/>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4" name="Google Shape;3774;p239"/>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5" name="Google Shape;3775;p239"/>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6" name="Google Shape;3776;p239"/>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7" name="Google Shape;3777;p239"/>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8" name="Google Shape;3778;p239"/>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9" name="Google Shape;3779;p239"/>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0" name="Google Shape;3780;p239"/>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1" name="Google Shape;3781;p239"/>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2" name="Google Shape;3782;p239"/>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3" name="Google Shape;3783;p239"/>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4" name="Google Shape;3784;p239"/>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5" name="Google Shape;3785;p239"/>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6" name="Google Shape;3786;p239"/>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7" name="Google Shape;3787;p239"/>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8" name="Google Shape;3788;p239"/>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9" name="Google Shape;3789;p239"/>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0" name="Google Shape;3790;p239"/>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1" name="Google Shape;3791;p239"/>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2" name="Google Shape;3792;p239"/>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3" name="Google Shape;3793;p239"/>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4" name="Google Shape;3794;p239"/>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5" name="Google Shape;3795;p239"/>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6" name="Google Shape;3796;p239"/>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7" name="Google Shape;3797;p239"/>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8" name="Google Shape;3798;p239"/>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9" name="Google Shape;3799;p239"/>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0" name="Google Shape;3800;p239"/>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1" name="Google Shape;3801;p239"/>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2" name="Google Shape;3802;p239"/>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3" name="Google Shape;3803;p239"/>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4" name="Google Shape;3804;p239"/>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5" name="Google Shape;3805;p239"/>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6" name="Google Shape;3806;p239"/>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7" name="Google Shape;3807;p239"/>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8" name="Google Shape;3808;p239"/>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9" name="Google Shape;3809;p239"/>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0" name="Google Shape;3810;p239"/>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1" name="Google Shape;3811;p239"/>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2" name="Google Shape;3812;p239"/>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3" name="Google Shape;3813;p239"/>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4" name="Google Shape;3814;p239"/>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5" name="Google Shape;3815;p239"/>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6" name="Google Shape;3816;p239"/>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7" name="Google Shape;3817;p239"/>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8" name="Google Shape;3818;p239"/>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9" name="Google Shape;3819;p239"/>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0" name="Google Shape;3820;p239"/>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1" name="Google Shape;3821;p239"/>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2" name="Google Shape;3822;p239"/>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3" name="Google Shape;3823;p239"/>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4" name="Google Shape;3824;p239"/>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5" name="Google Shape;3825;p239"/>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6" name="Google Shape;3826;p239"/>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7" name="Google Shape;3827;p239"/>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8" name="Google Shape;3828;p239"/>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9" name="Google Shape;3829;p239"/>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30" name="Google Shape;3830;p239"/>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31" name="Google Shape;3831;p239"/>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32" name="Google Shape;3832;p239"/>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833" name="Google Shape;3833;p239"/>
              <p:cNvGrpSpPr/>
              <p:nvPr/>
            </p:nvGrpSpPr>
            <p:grpSpPr>
              <a:xfrm>
                <a:off x="4655095" y="4952197"/>
                <a:ext cx="207390" cy="280361"/>
                <a:chOff x="4655095" y="4952197"/>
                <a:chExt cx="207390" cy="280361"/>
              </a:xfrm>
            </p:grpSpPr>
            <p:grpSp>
              <p:nvGrpSpPr>
                <p:cNvPr id="3834" name="Google Shape;3834;p239"/>
                <p:cNvGrpSpPr/>
                <p:nvPr/>
              </p:nvGrpSpPr>
              <p:grpSpPr>
                <a:xfrm>
                  <a:off x="4655095" y="4952197"/>
                  <a:ext cx="207390" cy="280361"/>
                  <a:chOff x="4655095" y="4952197"/>
                  <a:chExt cx="207390" cy="280361"/>
                </a:xfrm>
              </p:grpSpPr>
              <p:sp>
                <p:nvSpPr>
                  <p:cNvPr id="3835" name="Google Shape;3835;p239"/>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36" name="Google Shape;3836;p239"/>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37" name="Google Shape;3837;p239"/>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38" name="Google Shape;3838;p239"/>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39" name="Google Shape;3839;p239"/>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840" name="Google Shape;3840;p239"/>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1" name="Google Shape;3841;p239"/>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2" name="Google Shape;3842;p239"/>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843" name="Google Shape;3843;p239"/>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4" name="Google Shape;3844;p239"/>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5" name="Google Shape;3845;p239"/>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6" name="Google Shape;3846;p239"/>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7" name="Google Shape;3847;p239"/>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8" name="Google Shape;3848;p239"/>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9" name="Google Shape;3849;p239"/>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0" name="Google Shape;3850;p239"/>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1" name="Google Shape;3851;p239"/>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2" name="Google Shape;3852;p239"/>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3" name="Google Shape;3853;p239"/>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4" name="Google Shape;3854;p239"/>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5" name="Google Shape;3855;p239"/>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6" name="Google Shape;3856;p239"/>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7" name="Google Shape;3857;p239"/>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8" name="Google Shape;3858;p239"/>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9" name="Google Shape;3859;p239"/>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0" name="Google Shape;3860;p239"/>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1" name="Google Shape;3861;p239"/>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2" name="Google Shape;3862;p239"/>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3" name="Google Shape;3863;p239"/>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4" name="Google Shape;3864;p239"/>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5" name="Google Shape;3865;p239"/>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6" name="Google Shape;3866;p239"/>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7" name="Google Shape;3867;p239"/>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8" name="Google Shape;3868;p239"/>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9" name="Google Shape;3869;p239"/>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0" name="Google Shape;3870;p239"/>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1" name="Google Shape;3871;p239"/>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872" name="Google Shape;3872;p239"/>
            <p:cNvGrpSpPr/>
            <p:nvPr/>
          </p:nvGrpSpPr>
          <p:grpSpPr>
            <a:xfrm>
              <a:off x="6161826" y="4215479"/>
              <a:ext cx="350681" cy="265782"/>
              <a:chOff x="6621095" y="1452181"/>
              <a:chExt cx="330893" cy="250785"/>
            </a:xfrm>
          </p:grpSpPr>
          <p:sp>
            <p:nvSpPr>
              <p:cNvPr id="3873" name="Google Shape;3873;p239"/>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4" name="Google Shape;3874;p239"/>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5" name="Google Shape;3875;p239"/>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6" name="Google Shape;3876;p239"/>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7" name="Google Shape;3877;p239"/>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3881"/>
        <p:cNvGrpSpPr/>
        <p:nvPr/>
      </p:nvGrpSpPr>
      <p:grpSpPr>
        <a:xfrm>
          <a:off x="0" y="0"/>
          <a:ext cx="0" cy="0"/>
          <a:chOff x="0" y="0"/>
          <a:chExt cx="0" cy="0"/>
        </a:xfrm>
      </p:grpSpPr>
      <p:sp>
        <p:nvSpPr>
          <p:cNvPr id="3882" name="Google Shape;3882;p24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223</a:t>
            </a:fld>
            <a:endParaRPr/>
          </a:p>
        </p:txBody>
      </p:sp>
      <p:sp>
        <p:nvSpPr>
          <p:cNvPr id="3883" name="Google Shape;3883;p240"/>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Shorthand Property</a:t>
            </a:r>
            <a:endParaRPr sz="4000">
              <a:solidFill>
                <a:srgbClr val="741B47"/>
              </a:solidFill>
              <a:latin typeface="Raleway Medium"/>
              <a:ea typeface="Raleway Medium"/>
              <a:cs typeface="Raleway Medium"/>
              <a:sym typeface="Raleway Medium"/>
            </a:endParaRPr>
          </a:p>
        </p:txBody>
      </p:sp>
      <p:grpSp>
        <p:nvGrpSpPr>
          <p:cNvPr id="3884" name="Google Shape;3884;p240"/>
          <p:cNvGrpSpPr/>
          <p:nvPr/>
        </p:nvGrpSpPr>
        <p:grpSpPr>
          <a:xfrm>
            <a:off x="304800" y="800609"/>
            <a:ext cx="8407291" cy="1042200"/>
            <a:chOff x="0" y="509"/>
            <a:chExt cx="8407291" cy="1042200"/>
          </a:xfrm>
        </p:grpSpPr>
        <p:sp>
          <p:nvSpPr>
            <p:cNvPr id="3885" name="Google Shape;3885;p240"/>
            <p:cNvSpPr/>
            <p:nvPr/>
          </p:nvSpPr>
          <p:spPr>
            <a:xfrm>
              <a:off x="2640091" y="509"/>
              <a:ext cx="5767200" cy="10422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240"/>
            <p:cNvSpPr txBox="1"/>
            <p:nvPr/>
          </p:nvSpPr>
          <p:spPr>
            <a:xfrm>
              <a:off x="2640091" y="130783"/>
              <a:ext cx="5376600" cy="7815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In this example, 4 margin values are used. The order of the margin values are: </a:t>
              </a:r>
              <a:br>
                <a:rPr lang="en-US" sz="1600" b="0" i="0" u="none" strike="noStrike" cap="none">
                  <a:solidFill>
                    <a:srgbClr val="FFFFFF"/>
                  </a:solidFill>
                  <a:latin typeface="Arial"/>
                  <a:ea typeface="Arial"/>
                  <a:cs typeface="Arial"/>
                  <a:sym typeface="Arial"/>
                </a:rPr>
              </a:br>
              <a:r>
                <a:rPr lang="en-US" sz="1600" b="0" i="0" u="none" strike="noStrike" cap="none">
                  <a:solidFill>
                    <a:srgbClr val="FFFFFF"/>
                  </a:solidFill>
                  <a:latin typeface="Arial"/>
                  <a:ea typeface="Arial"/>
                  <a:cs typeface="Arial"/>
                  <a:sym typeface="Arial"/>
                </a:rPr>
                <a:t>top margin-right margin-bottom margin-left margin.</a:t>
              </a:r>
              <a:endParaRPr sz="1600" b="0" i="0" u="none" strike="noStrike" cap="none">
                <a:solidFill>
                  <a:srgbClr val="FFFFFF"/>
                </a:solidFill>
                <a:latin typeface="Arial"/>
                <a:ea typeface="Arial"/>
                <a:cs typeface="Arial"/>
                <a:sym typeface="Arial"/>
              </a:endParaRPr>
            </a:p>
          </p:txBody>
        </p:sp>
        <p:sp>
          <p:nvSpPr>
            <p:cNvPr id="3887" name="Google Shape;3887;p240"/>
            <p:cNvSpPr/>
            <p:nvPr/>
          </p:nvSpPr>
          <p:spPr>
            <a:xfrm>
              <a:off x="0" y="159996"/>
              <a:ext cx="2640000" cy="7050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240"/>
            <p:cNvSpPr txBox="1"/>
            <p:nvPr/>
          </p:nvSpPr>
          <p:spPr>
            <a:xfrm>
              <a:off x="34416" y="194412"/>
              <a:ext cx="2571300" cy="6363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4 margin values</a:t>
              </a:r>
              <a:endParaRPr sz="2000" b="0" i="0" u="none" strike="noStrike" cap="none">
                <a:solidFill>
                  <a:schemeClr val="lt1"/>
                </a:solidFill>
                <a:latin typeface="Arial"/>
                <a:ea typeface="Arial"/>
                <a:cs typeface="Arial"/>
                <a:sym typeface="Arial"/>
              </a:endParaRPr>
            </a:p>
          </p:txBody>
        </p:sp>
      </p:grpSp>
      <p:pic>
        <p:nvPicPr>
          <p:cNvPr id="3889" name="Google Shape;3889;p240"/>
          <p:cNvPicPr preferRelativeResize="0"/>
          <p:nvPr/>
        </p:nvPicPr>
        <p:blipFill rotWithShape="1">
          <a:blip r:embed="rId3">
            <a:alphaModFix/>
          </a:blip>
          <a:srcRect/>
          <a:stretch/>
        </p:blipFill>
        <p:spPr>
          <a:xfrm>
            <a:off x="1008385" y="1843314"/>
            <a:ext cx="7127230" cy="3126386"/>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3893"/>
        <p:cNvGrpSpPr/>
        <p:nvPr/>
      </p:nvGrpSpPr>
      <p:grpSpPr>
        <a:xfrm>
          <a:off x="0" y="0"/>
          <a:ext cx="0" cy="0"/>
          <a:chOff x="0" y="0"/>
          <a:chExt cx="0" cy="0"/>
        </a:xfrm>
      </p:grpSpPr>
      <p:sp>
        <p:nvSpPr>
          <p:cNvPr id="3894" name="Google Shape;3894;p24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224</a:t>
            </a:fld>
            <a:endParaRPr/>
          </a:p>
        </p:txBody>
      </p:sp>
      <p:sp>
        <p:nvSpPr>
          <p:cNvPr id="3895" name="Google Shape;3895;p24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Shorthand Property</a:t>
            </a:r>
            <a:endParaRPr sz="4000">
              <a:solidFill>
                <a:srgbClr val="741B47"/>
              </a:solidFill>
              <a:latin typeface="Raleway Medium"/>
              <a:ea typeface="Raleway Medium"/>
              <a:cs typeface="Raleway Medium"/>
              <a:sym typeface="Raleway Medium"/>
            </a:endParaRPr>
          </a:p>
        </p:txBody>
      </p:sp>
      <p:grpSp>
        <p:nvGrpSpPr>
          <p:cNvPr id="3896" name="Google Shape;3896;p241"/>
          <p:cNvGrpSpPr/>
          <p:nvPr/>
        </p:nvGrpSpPr>
        <p:grpSpPr>
          <a:xfrm>
            <a:off x="304800" y="800100"/>
            <a:ext cx="8407291" cy="1043100"/>
            <a:chOff x="0" y="0"/>
            <a:chExt cx="8407291" cy="1043100"/>
          </a:xfrm>
        </p:grpSpPr>
        <p:sp>
          <p:nvSpPr>
            <p:cNvPr id="3897" name="Google Shape;3897;p241"/>
            <p:cNvSpPr/>
            <p:nvPr/>
          </p:nvSpPr>
          <p:spPr>
            <a:xfrm>
              <a:off x="2640091" y="0"/>
              <a:ext cx="5767200" cy="10431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241"/>
            <p:cNvSpPr txBox="1"/>
            <p:nvPr/>
          </p:nvSpPr>
          <p:spPr>
            <a:xfrm>
              <a:off x="2640091" y="130402"/>
              <a:ext cx="5376000" cy="7824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In this example, 3 margin values are used. The order of the margin values are: </a:t>
              </a:r>
              <a:br>
                <a:rPr lang="en-US" sz="1600" b="0" i="0" u="none" strike="noStrike" cap="none">
                  <a:solidFill>
                    <a:srgbClr val="FFFFFF"/>
                  </a:solidFill>
                  <a:latin typeface="Arial"/>
                  <a:ea typeface="Arial"/>
                  <a:cs typeface="Arial"/>
                  <a:sym typeface="Arial"/>
                </a:rPr>
              </a:br>
              <a:r>
                <a:rPr lang="en-US" sz="1600" b="0" i="0" u="none" strike="noStrike" cap="none">
                  <a:solidFill>
                    <a:srgbClr val="FFFFFF"/>
                  </a:solidFill>
                  <a:latin typeface="Arial"/>
                  <a:ea typeface="Arial"/>
                  <a:cs typeface="Arial"/>
                  <a:sym typeface="Arial"/>
                </a:rPr>
                <a:t>top margin-right/left margins-bottom margin.</a:t>
              </a:r>
              <a:endParaRPr sz="1600" b="0" i="0" u="none" strike="noStrike" cap="none">
                <a:solidFill>
                  <a:srgbClr val="FFFFFF"/>
                </a:solidFill>
                <a:latin typeface="Arial"/>
                <a:ea typeface="Arial"/>
                <a:cs typeface="Arial"/>
                <a:sym typeface="Arial"/>
              </a:endParaRPr>
            </a:p>
          </p:txBody>
        </p:sp>
        <p:sp>
          <p:nvSpPr>
            <p:cNvPr id="3899" name="Google Shape;3899;p241"/>
            <p:cNvSpPr/>
            <p:nvPr/>
          </p:nvSpPr>
          <p:spPr>
            <a:xfrm>
              <a:off x="0" y="159643"/>
              <a:ext cx="2640000" cy="7056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241"/>
            <p:cNvSpPr txBox="1"/>
            <p:nvPr/>
          </p:nvSpPr>
          <p:spPr>
            <a:xfrm>
              <a:off x="34450" y="194093"/>
              <a:ext cx="2571300" cy="6369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3 margin values</a:t>
              </a:r>
              <a:endParaRPr sz="2000" b="0" i="0" u="none" strike="noStrike" cap="none">
                <a:solidFill>
                  <a:srgbClr val="FFFFFF"/>
                </a:solidFill>
                <a:latin typeface="Arial"/>
                <a:ea typeface="Arial"/>
                <a:cs typeface="Arial"/>
                <a:sym typeface="Arial"/>
              </a:endParaRPr>
            </a:p>
          </p:txBody>
        </p:sp>
      </p:grpSp>
      <p:pic>
        <p:nvPicPr>
          <p:cNvPr id="3901" name="Google Shape;3901;p241"/>
          <p:cNvPicPr preferRelativeResize="0"/>
          <p:nvPr/>
        </p:nvPicPr>
        <p:blipFill rotWithShape="1">
          <a:blip r:embed="rId3">
            <a:alphaModFix/>
          </a:blip>
          <a:srcRect/>
          <a:stretch/>
        </p:blipFill>
        <p:spPr>
          <a:xfrm>
            <a:off x="1072077" y="1843314"/>
            <a:ext cx="6999847" cy="315573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3905"/>
        <p:cNvGrpSpPr/>
        <p:nvPr/>
      </p:nvGrpSpPr>
      <p:grpSpPr>
        <a:xfrm>
          <a:off x="0" y="0"/>
          <a:ext cx="0" cy="0"/>
          <a:chOff x="0" y="0"/>
          <a:chExt cx="0" cy="0"/>
        </a:xfrm>
      </p:grpSpPr>
      <p:sp>
        <p:nvSpPr>
          <p:cNvPr id="3906" name="Google Shape;3906;p24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225</a:t>
            </a:fld>
            <a:endParaRPr/>
          </a:p>
        </p:txBody>
      </p:sp>
      <p:sp>
        <p:nvSpPr>
          <p:cNvPr id="3907" name="Google Shape;3907;p242"/>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Shorthand Property</a:t>
            </a:r>
            <a:endParaRPr sz="4000">
              <a:solidFill>
                <a:srgbClr val="741B47"/>
              </a:solidFill>
              <a:latin typeface="Raleway Medium"/>
              <a:ea typeface="Raleway Medium"/>
              <a:cs typeface="Raleway Medium"/>
              <a:sym typeface="Raleway Medium"/>
            </a:endParaRPr>
          </a:p>
        </p:txBody>
      </p:sp>
      <p:grpSp>
        <p:nvGrpSpPr>
          <p:cNvPr id="3908" name="Google Shape;3908;p242"/>
          <p:cNvGrpSpPr/>
          <p:nvPr/>
        </p:nvGrpSpPr>
        <p:grpSpPr>
          <a:xfrm>
            <a:off x="304800" y="800100"/>
            <a:ext cx="8407291" cy="1043100"/>
            <a:chOff x="0" y="0"/>
            <a:chExt cx="8407291" cy="1043100"/>
          </a:xfrm>
        </p:grpSpPr>
        <p:sp>
          <p:nvSpPr>
            <p:cNvPr id="3909" name="Google Shape;3909;p242"/>
            <p:cNvSpPr/>
            <p:nvPr/>
          </p:nvSpPr>
          <p:spPr>
            <a:xfrm>
              <a:off x="2640091" y="0"/>
              <a:ext cx="5767200" cy="10431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242"/>
            <p:cNvSpPr txBox="1"/>
            <p:nvPr/>
          </p:nvSpPr>
          <p:spPr>
            <a:xfrm>
              <a:off x="2640091" y="130402"/>
              <a:ext cx="5376000" cy="7824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In this example, 2 margin values are used. The order of the margin values are: </a:t>
              </a:r>
              <a:br>
                <a:rPr lang="en-US" sz="1600" b="0" i="0" u="none" strike="noStrike" cap="none">
                  <a:solidFill>
                    <a:srgbClr val="FFFFFF"/>
                  </a:solidFill>
                  <a:latin typeface="Arial"/>
                  <a:ea typeface="Arial"/>
                  <a:cs typeface="Arial"/>
                  <a:sym typeface="Arial"/>
                </a:rPr>
              </a:br>
              <a:r>
                <a:rPr lang="en-US" sz="1600" b="0" i="0" u="none" strike="noStrike" cap="none">
                  <a:solidFill>
                    <a:srgbClr val="FFFFFF"/>
                  </a:solidFill>
                  <a:latin typeface="Arial"/>
                  <a:ea typeface="Arial"/>
                  <a:cs typeface="Arial"/>
                  <a:sym typeface="Arial"/>
                </a:rPr>
                <a:t>top/bottom margins - right/left margins.</a:t>
              </a:r>
              <a:endParaRPr sz="1600" b="0" i="0" u="none" strike="noStrike" cap="none">
                <a:solidFill>
                  <a:srgbClr val="FFFFFF"/>
                </a:solidFill>
                <a:latin typeface="Arial"/>
                <a:ea typeface="Arial"/>
                <a:cs typeface="Arial"/>
                <a:sym typeface="Arial"/>
              </a:endParaRPr>
            </a:p>
          </p:txBody>
        </p:sp>
        <p:sp>
          <p:nvSpPr>
            <p:cNvPr id="3911" name="Google Shape;3911;p242"/>
            <p:cNvSpPr/>
            <p:nvPr/>
          </p:nvSpPr>
          <p:spPr>
            <a:xfrm>
              <a:off x="0" y="159643"/>
              <a:ext cx="2640000" cy="7056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242"/>
            <p:cNvSpPr txBox="1"/>
            <p:nvPr/>
          </p:nvSpPr>
          <p:spPr>
            <a:xfrm>
              <a:off x="34450" y="194093"/>
              <a:ext cx="2571300" cy="6369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2 margin values</a:t>
              </a:r>
              <a:endParaRPr sz="2000" b="0" i="0" u="none" strike="noStrike" cap="none">
                <a:solidFill>
                  <a:srgbClr val="FFFFFF"/>
                </a:solidFill>
                <a:latin typeface="Arial"/>
                <a:ea typeface="Arial"/>
                <a:cs typeface="Arial"/>
                <a:sym typeface="Arial"/>
              </a:endParaRPr>
            </a:p>
          </p:txBody>
        </p:sp>
      </p:grpSp>
      <p:pic>
        <p:nvPicPr>
          <p:cNvPr id="3913" name="Google Shape;3913;p242"/>
          <p:cNvPicPr preferRelativeResize="0"/>
          <p:nvPr/>
        </p:nvPicPr>
        <p:blipFill rotWithShape="1">
          <a:blip r:embed="rId3">
            <a:alphaModFix/>
          </a:blip>
          <a:srcRect/>
          <a:stretch/>
        </p:blipFill>
        <p:spPr>
          <a:xfrm>
            <a:off x="996383" y="1843314"/>
            <a:ext cx="7151234" cy="3226002"/>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3917"/>
        <p:cNvGrpSpPr/>
        <p:nvPr/>
      </p:nvGrpSpPr>
      <p:grpSpPr>
        <a:xfrm>
          <a:off x="0" y="0"/>
          <a:ext cx="0" cy="0"/>
          <a:chOff x="0" y="0"/>
          <a:chExt cx="0" cy="0"/>
        </a:xfrm>
      </p:grpSpPr>
      <p:sp>
        <p:nvSpPr>
          <p:cNvPr id="3918" name="Google Shape;3918;p243"/>
          <p:cNvSpPr txBox="1">
            <a:spLocks noGrp="1"/>
          </p:cNvSpPr>
          <p:nvPr>
            <p:ph type="ctrTitle"/>
          </p:nvPr>
        </p:nvSpPr>
        <p:spPr>
          <a:xfrm>
            <a:off x="1010730" y="2102553"/>
            <a:ext cx="50601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Auto Value</a:t>
            </a:r>
            <a:endParaRPr sz="4000">
              <a:solidFill>
                <a:srgbClr val="741B47"/>
              </a:solidFill>
              <a:latin typeface="Raleway Medium"/>
              <a:ea typeface="Raleway Medium"/>
              <a:cs typeface="Raleway Medium"/>
              <a:sym typeface="Raleway Medium"/>
            </a:endParaRPr>
          </a:p>
        </p:txBody>
      </p:sp>
      <p:sp>
        <p:nvSpPr>
          <p:cNvPr id="3919" name="Google Shape;3919;p24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3</a:t>
            </a:r>
            <a:endParaRPr sz="3600" b="1" i="0" u="none" strike="noStrike" cap="none">
              <a:solidFill>
                <a:schemeClr val="lt1"/>
              </a:solidFill>
              <a:latin typeface="Barlow"/>
              <a:ea typeface="Barlow"/>
              <a:cs typeface="Barlow"/>
              <a:sym typeface="Barlow"/>
            </a:endParaRPr>
          </a:p>
        </p:txBody>
      </p:sp>
      <p:grpSp>
        <p:nvGrpSpPr>
          <p:cNvPr id="3920" name="Google Shape;3920;p243"/>
          <p:cNvGrpSpPr/>
          <p:nvPr/>
        </p:nvGrpSpPr>
        <p:grpSpPr>
          <a:xfrm>
            <a:off x="5796744" y="1573487"/>
            <a:ext cx="2928488" cy="3139481"/>
            <a:chOff x="2183550" y="65875"/>
            <a:chExt cx="4483981" cy="4807045"/>
          </a:xfrm>
        </p:grpSpPr>
        <p:sp>
          <p:nvSpPr>
            <p:cNvPr id="3921" name="Google Shape;3921;p243"/>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22" name="Google Shape;3922;p243"/>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23" name="Google Shape;3923;p243"/>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24" name="Google Shape;3924;p243"/>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25" name="Google Shape;3925;p243"/>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26" name="Google Shape;3926;p243"/>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27" name="Google Shape;3927;p243"/>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28" name="Google Shape;3928;p243"/>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29" name="Google Shape;3929;p243"/>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0" name="Google Shape;3930;p243"/>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1" name="Google Shape;3931;p243"/>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2" name="Google Shape;3932;p243"/>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3" name="Google Shape;3933;p243"/>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4" name="Google Shape;3934;p243"/>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5" name="Google Shape;3935;p243"/>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6" name="Google Shape;3936;p243"/>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7" name="Google Shape;3937;p243"/>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8" name="Google Shape;3938;p243"/>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9" name="Google Shape;3939;p243"/>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40" name="Google Shape;3940;p243"/>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41" name="Google Shape;3941;p243"/>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42" name="Google Shape;3942;p243"/>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943" name="Google Shape;3943;p243"/>
            <p:cNvGrpSpPr/>
            <p:nvPr/>
          </p:nvGrpSpPr>
          <p:grpSpPr>
            <a:xfrm>
              <a:off x="2428704" y="3970322"/>
              <a:ext cx="350131" cy="370523"/>
              <a:chOff x="4512354" y="4952197"/>
              <a:chExt cx="350131" cy="370523"/>
            </a:xfrm>
          </p:grpSpPr>
          <p:grpSp>
            <p:nvGrpSpPr>
              <p:cNvPr id="3944" name="Google Shape;3944;p243"/>
              <p:cNvGrpSpPr/>
              <p:nvPr/>
            </p:nvGrpSpPr>
            <p:grpSpPr>
              <a:xfrm>
                <a:off x="4512354" y="5116449"/>
                <a:ext cx="343196" cy="206271"/>
                <a:chOff x="4512354" y="5116449"/>
                <a:chExt cx="343196" cy="206271"/>
              </a:xfrm>
            </p:grpSpPr>
            <p:sp>
              <p:nvSpPr>
                <p:cNvPr id="3945" name="Google Shape;3945;p243"/>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46" name="Google Shape;3946;p243"/>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47" name="Google Shape;3947;p243"/>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948" name="Google Shape;3948;p243"/>
                <p:cNvGrpSpPr/>
                <p:nvPr/>
              </p:nvGrpSpPr>
              <p:grpSpPr>
                <a:xfrm>
                  <a:off x="4592868" y="5212556"/>
                  <a:ext cx="96807" cy="56007"/>
                  <a:chOff x="4592868" y="5212556"/>
                  <a:chExt cx="96807" cy="56007"/>
                </a:xfrm>
              </p:grpSpPr>
              <p:sp>
                <p:nvSpPr>
                  <p:cNvPr id="3949" name="Google Shape;3949;p243"/>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50" name="Google Shape;3950;p243"/>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951" name="Google Shape;3951;p243"/>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52" name="Google Shape;3952;p243"/>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53" name="Google Shape;3953;p243"/>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54" name="Google Shape;3954;p243"/>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55" name="Google Shape;3955;p243"/>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56" name="Google Shape;3956;p243"/>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57" name="Google Shape;3957;p243"/>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58" name="Google Shape;3958;p243"/>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59" name="Google Shape;3959;p243"/>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0" name="Google Shape;3960;p243"/>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1" name="Google Shape;3961;p243"/>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2" name="Google Shape;3962;p243"/>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3" name="Google Shape;3963;p243"/>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4" name="Google Shape;3964;p243"/>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5" name="Google Shape;3965;p243"/>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6" name="Google Shape;3966;p243"/>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7" name="Google Shape;3967;p243"/>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8" name="Google Shape;3968;p243"/>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9" name="Google Shape;3969;p243"/>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0" name="Google Shape;3970;p243"/>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1" name="Google Shape;3971;p243"/>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2" name="Google Shape;3972;p243"/>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3" name="Google Shape;3973;p243"/>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4" name="Google Shape;3974;p243"/>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5" name="Google Shape;3975;p243"/>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6" name="Google Shape;3976;p243"/>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7" name="Google Shape;3977;p243"/>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8" name="Google Shape;3978;p243"/>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9" name="Google Shape;3979;p243"/>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0" name="Google Shape;3980;p243"/>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1" name="Google Shape;3981;p243"/>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2" name="Google Shape;3982;p243"/>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3" name="Google Shape;3983;p243"/>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4" name="Google Shape;3984;p243"/>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5" name="Google Shape;3985;p243"/>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6" name="Google Shape;3986;p243"/>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7" name="Google Shape;3987;p243"/>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8" name="Google Shape;3988;p243"/>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9" name="Google Shape;3989;p243"/>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90" name="Google Shape;3990;p243"/>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91" name="Google Shape;3991;p243"/>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92" name="Google Shape;3992;p243"/>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93" name="Google Shape;3993;p243"/>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94" name="Google Shape;3994;p243"/>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95" name="Google Shape;3995;p243"/>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96" name="Google Shape;3996;p243"/>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97" name="Google Shape;3997;p243"/>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98" name="Google Shape;3998;p243"/>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99" name="Google Shape;3999;p243"/>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0" name="Google Shape;4000;p243"/>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1" name="Google Shape;4001;p243"/>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2" name="Google Shape;4002;p243"/>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3" name="Google Shape;4003;p243"/>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4" name="Google Shape;4004;p243"/>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5" name="Google Shape;4005;p243"/>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6" name="Google Shape;4006;p243"/>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7" name="Google Shape;4007;p243"/>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8" name="Google Shape;4008;p243"/>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9" name="Google Shape;4009;p243"/>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10" name="Google Shape;4010;p243"/>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11" name="Google Shape;4011;p243"/>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12" name="Google Shape;4012;p243"/>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13" name="Google Shape;4013;p243"/>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14" name="Google Shape;4014;p243"/>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015" name="Google Shape;4015;p243"/>
              <p:cNvGrpSpPr/>
              <p:nvPr/>
            </p:nvGrpSpPr>
            <p:grpSpPr>
              <a:xfrm>
                <a:off x="4655095" y="4952197"/>
                <a:ext cx="207390" cy="280361"/>
                <a:chOff x="4655095" y="4952197"/>
                <a:chExt cx="207390" cy="280361"/>
              </a:xfrm>
            </p:grpSpPr>
            <p:grpSp>
              <p:nvGrpSpPr>
                <p:cNvPr id="4016" name="Google Shape;4016;p243"/>
                <p:cNvGrpSpPr/>
                <p:nvPr/>
              </p:nvGrpSpPr>
              <p:grpSpPr>
                <a:xfrm>
                  <a:off x="4655095" y="4952197"/>
                  <a:ext cx="207390" cy="280361"/>
                  <a:chOff x="4655095" y="4952197"/>
                  <a:chExt cx="207390" cy="280361"/>
                </a:xfrm>
              </p:grpSpPr>
              <p:sp>
                <p:nvSpPr>
                  <p:cNvPr id="4017" name="Google Shape;4017;p243"/>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18" name="Google Shape;4018;p243"/>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19" name="Google Shape;4019;p243"/>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20" name="Google Shape;4020;p243"/>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21" name="Google Shape;4021;p243"/>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022" name="Google Shape;4022;p243"/>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23" name="Google Shape;4023;p243"/>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24" name="Google Shape;4024;p243"/>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4025" name="Google Shape;4025;p243"/>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26" name="Google Shape;4026;p243"/>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27" name="Google Shape;4027;p243"/>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28" name="Google Shape;4028;p243"/>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29" name="Google Shape;4029;p243"/>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30" name="Google Shape;4030;p243"/>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31" name="Google Shape;4031;p243"/>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32" name="Google Shape;4032;p243"/>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33" name="Google Shape;4033;p243"/>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34" name="Google Shape;4034;p243"/>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35" name="Google Shape;4035;p243"/>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36" name="Google Shape;4036;p243"/>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37" name="Google Shape;4037;p243"/>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38" name="Google Shape;4038;p243"/>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39" name="Google Shape;4039;p243"/>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40" name="Google Shape;4040;p243"/>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41" name="Google Shape;4041;p243"/>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42" name="Google Shape;4042;p243"/>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43" name="Google Shape;4043;p243"/>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44" name="Google Shape;4044;p243"/>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45" name="Google Shape;4045;p243"/>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46" name="Google Shape;4046;p243"/>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47" name="Google Shape;4047;p243"/>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48" name="Google Shape;4048;p243"/>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49" name="Google Shape;4049;p243"/>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50" name="Google Shape;4050;p243"/>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51" name="Google Shape;4051;p243"/>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52" name="Google Shape;4052;p243"/>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53" name="Google Shape;4053;p243"/>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054" name="Google Shape;4054;p243"/>
            <p:cNvGrpSpPr/>
            <p:nvPr/>
          </p:nvGrpSpPr>
          <p:grpSpPr>
            <a:xfrm>
              <a:off x="6161826" y="4215479"/>
              <a:ext cx="350681" cy="265782"/>
              <a:chOff x="6621095" y="1452181"/>
              <a:chExt cx="330893" cy="250785"/>
            </a:xfrm>
          </p:grpSpPr>
          <p:sp>
            <p:nvSpPr>
              <p:cNvPr id="4055" name="Google Shape;4055;p24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56" name="Google Shape;4056;p24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57" name="Google Shape;4057;p24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58" name="Google Shape;4058;p24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59" name="Google Shape;4059;p24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4063"/>
        <p:cNvGrpSpPr/>
        <p:nvPr/>
      </p:nvGrpSpPr>
      <p:grpSpPr>
        <a:xfrm>
          <a:off x="0" y="0"/>
          <a:ext cx="0" cy="0"/>
          <a:chOff x="0" y="0"/>
          <a:chExt cx="0" cy="0"/>
        </a:xfrm>
      </p:grpSpPr>
      <p:sp>
        <p:nvSpPr>
          <p:cNvPr id="4064" name="Google Shape;4064;p24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227</a:t>
            </a:fld>
            <a:endParaRPr/>
          </a:p>
        </p:txBody>
      </p:sp>
      <p:sp>
        <p:nvSpPr>
          <p:cNvPr id="4065" name="Google Shape;4065;p244"/>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Auto Value</a:t>
            </a:r>
            <a:endParaRPr sz="4000">
              <a:solidFill>
                <a:srgbClr val="741B47"/>
              </a:solidFill>
              <a:latin typeface="Raleway Medium"/>
              <a:ea typeface="Raleway Medium"/>
              <a:cs typeface="Raleway Medium"/>
              <a:sym typeface="Raleway Medium"/>
            </a:endParaRPr>
          </a:p>
        </p:txBody>
      </p:sp>
      <p:grpSp>
        <p:nvGrpSpPr>
          <p:cNvPr id="4066" name="Google Shape;4066;p244"/>
          <p:cNvGrpSpPr/>
          <p:nvPr/>
        </p:nvGrpSpPr>
        <p:grpSpPr>
          <a:xfrm>
            <a:off x="304800" y="800100"/>
            <a:ext cx="8407291" cy="1043100"/>
            <a:chOff x="0" y="0"/>
            <a:chExt cx="8407291" cy="1043100"/>
          </a:xfrm>
        </p:grpSpPr>
        <p:sp>
          <p:nvSpPr>
            <p:cNvPr id="4067" name="Google Shape;4067;p244"/>
            <p:cNvSpPr/>
            <p:nvPr/>
          </p:nvSpPr>
          <p:spPr>
            <a:xfrm>
              <a:off x="2640091" y="0"/>
              <a:ext cx="5767200" cy="10431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44"/>
            <p:cNvSpPr txBox="1"/>
            <p:nvPr/>
          </p:nvSpPr>
          <p:spPr>
            <a:xfrm>
              <a:off x="2640091" y="130402"/>
              <a:ext cx="5376000" cy="7824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The margin property can be set to auto. The browser will calculate the margin and horizontally center the element.</a:t>
              </a:r>
              <a:endParaRPr sz="1600" b="0" i="0" u="none" strike="noStrike" cap="none">
                <a:solidFill>
                  <a:srgbClr val="FFFFFF"/>
                </a:solidFill>
                <a:latin typeface="Arial"/>
                <a:ea typeface="Arial"/>
                <a:cs typeface="Arial"/>
                <a:sym typeface="Arial"/>
              </a:endParaRPr>
            </a:p>
          </p:txBody>
        </p:sp>
        <p:sp>
          <p:nvSpPr>
            <p:cNvPr id="4069" name="Google Shape;4069;p244"/>
            <p:cNvSpPr/>
            <p:nvPr/>
          </p:nvSpPr>
          <p:spPr>
            <a:xfrm>
              <a:off x="0" y="159643"/>
              <a:ext cx="2640000" cy="7056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44"/>
            <p:cNvSpPr txBox="1"/>
            <p:nvPr/>
          </p:nvSpPr>
          <p:spPr>
            <a:xfrm>
              <a:off x="34450" y="194093"/>
              <a:ext cx="2571300" cy="6369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Auto Value</a:t>
              </a:r>
              <a:endParaRPr sz="2000" b="0" i="0" u="none" strike="noStrike" cap="none">
                <a:solidFill>
                  <a:srgbClr val="FFFFFF"/>
                </a:solidFill>
                <a:latin typeface="Arial"/>
                <a:ea typeface="Arial"/>
                <a:cs typeface="Arial"/>
                <a:sym typeface="Arial"/>
              </a:endParaRPr>
            </a:p>
          </p:txBody>
        </p:sp>
      </p:grpSp>
      <p:pic>
        <p:nvPicPr>
          <p:cNvPr id="4071" name="Google Shape;4071;p244"/>
          <p:cNvPicPr preferRelativeResize="0"/>
          <p:nvPr/>
        </p:nvPicPr>
        <p:blipFill rotWithShape="1">
          <a:blip r:embed="rId3">
            <a:alphaModFix/>
          </a:blip>
          <a:srcRect/>
          <a:stretch/>
        </p:blipFill>
        <p:spPr>
          <a:xfrm>
            <a:off x="1380540" y="1903469"/>
            <a:ext cx="6255919" cy="2793436"/>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4075"/>
        <p:cNvGrpSpPr/>
        <p:nvPr/>
      </p:nvGrpSpPr>
      <p:grpSpPr>
        <a:xfrm>
          <a:off x="0" y="0"/>
          <a:ext cx="0" cy="0"/>
          <a:chOff x="0" y="0"/>
          <a:chExt cx="0" cy="0"/>
        </a:xfrm>
      </p:grpSpPr>
      <p:sp>
        <p:nvSpPr>
          <p:cNvPr id="4076" name="Google Shape;4076;p245"/>
          <p:cNvSpPr txBox="1">
            <a:spLocks noGrp="1"/>
          </p:cNvSpPr>
          <p:nvPr>
            <p:ph type="ctrTitle"/>
          </p:nvPr>
        </p:nvSpPr>
        <p:spPr>
          <a:xfrm>
            <a:off x="1010730" y="2102553"/>
            <a:ext cx="50601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Inherit Value</a:t>
            </a:r>
            <a:endParaRPr sz="4000">
              <a:solidFill>
                <a:srgbClr val="741B47"/>
              </a:solidFill>
              <a:latin typeface="Raleway Medium"/>
              <a:ea typeface="Raleway Medium"/>
              <a:cs typeface="Raleway Medium"/>
              <a:sym typeface="Raleway Medium"/>
            </a:endParaRPr>
          </a:p>
        </p:txBody>
      </p:sp>
      <p:sp>
        <p:nvSpPr>
          <p:cNvPr id="4077" name="Google Shape;4077;p24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4</a:t>
            </a:r>
            <a:endParaRPr sz="3600" b="1" i="0" u="none" strike="noStrike" cap="none">
              <a:solidFill>
                <a:schemeClr val="lt1"/>
              </a:solidFill>
              <a:latin typeface="Barlow"/>
              <a:ea typeface="Barlow"/>
              <a:cs typeface="Barlow"/>
              <a:sym typeface="Barlow"/>
            </a:endParaRPr>
          </a:p>
        </p:txBody>
      </p:sp>
      <p:grpSp>
        <p:nvGrpSpPr>
          <p:cNvPr id="4078" name="Google Shape;4078;p245"/>
          <p:cNvGrpSpPr/>
          <p:nvPr/>
        </p:nvGrpSpPr>
        <p:grpSpPr>
          <a:xfrm>
            <a:off x="5796744" y="1573487"/>
            <a:ext cx="2928488" cy="3139481"/>
            <a:chOff x="2183550" y="65875"/>
            <a:chExt cx="4483981" cy="4807045"/>
          </a:xfrm>
        </p:grpSpPr>
        <p:sp>
          <p:nvSpPr>
            <p:cNvPr id="4079" name="Google Shape;4079;p245"/>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0" name="Google Shape;4080;p245"/>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1" name="Google Shape;4081;p245"/>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2" name="Google Shape;4082;p245"/>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3" name="Google Shape;4083;p245"/>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4" name="Google Shape;4084;p245"/>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5" name="Google Shape;4085;p245"/>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6" name="Google Shape;4086;p245"/>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7" name="Google Shape;4087;p245"/>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8" name="Google Shape;4088;p245"/>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9" name="Google Shape;4089;p245"/>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90" name="Google Shape;4090;p245"/>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91" name="Google Shape;4091;p245"/>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92" name="Google Shape;4092;p245"/>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93" name="Google Shape;4093;p245"/>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94" name="Google Shape;4094;p245"/>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95" name="Google Shape;4095;p245"/>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96" name="Google Shape;4096;p245"/>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97" name="Google Shape;4097;p245"/>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98" name="Google Shape;4098;p245"/>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99" name="Google Shape;4099;p245"/>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00" name="Google Shape;4100;p245"/>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101" name="Google Shape;4101;p245"/>
            <p:cNvGrpSpPr/>
            <p:nvPr/>
          </p:nvGrpSpPr>
          <p:grpSpPr>
            <a:xfrm>
              <a:off x="2428704" y="3970322"/>
              <a:ext cx="350131" cy="370523"/>
              <a:chOff x="4512354" y="4952197"/>
              <a:chExt cx="350131" cy="370523"/>
            </a:xfrm>
          </p:grpSpPr>
          <p:grpSp>
            <p:nvGrpSpPr>
              <p:cNvPr id="4102" name="Google Shape;4102;p245"/>
              <p:cNvGrpSpPr/>
              <p:nvPr/>
            </p:nvGrpSpPr>
            <p:grpSpPr>
              <a:xfrm>
                <a:off x="4512354" y="5116449"/>
                <a:ext cx="343196" cy="206271"/>
                <a:chOff x="4512354" y="5116449"/>
                <a:chExt cx="343196" cy="206271"/>
              </a:xfrm>
            </p:grpSpPr>
            <p:sp>
              <p:nvSpPr>
                <p:cNvPr id="4103" name="Google Shape;4103;p245"/>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04" name="Google Shape;4104;p245"/>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05" name="Google Shape;4105;p245"/>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106" name="Google Shape;4106;p245"/>
                <p:cNvGrpSpPr/>
                <p:nvPr/>
              </p:nvGrpSpPr>
              <p:grpSpPr>
                <a:xfrm>
                  <a:off x="4592868" y="5212556"/>
                  <a:ext cx="96807" cy="56007"/>
                  <a:chOff x="4592868" y="5212556"/>
                  <a:chExt cx="96807" cy="56007"/>
                </a:xfrm>
              </p:grpSpPr>
              <p:sp>
                <p:nvSpPr>
                  <p:cNvPr id="4107" name="Google Shape;4107;p245"/>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08" name="Google Shape;4108;p245"/>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109" name="Google Shape;4109;p245"/>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10" name="Google Shape;4110;p245"/>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11" name="Google Shape;4111;p245"/>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12" name="Google Shape;4112;p245"/>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13" name="Google Shape;4113;p245"/>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14" name="Google Shape;4114;p245"/>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15" name="Google Shape;4115;p245"/>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16" name="Google Shape;4116;p245"/>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17" name="Google Shape;4117;p245"/>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18" name="Google Shape;4118;p245"/>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19" name="Google Shape;4119;p245"/>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20" name="Google Shape;4120;p245"/>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21" name="Google Shape;4121;p245"/>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22" name="Google Shape;4122;p245"/>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23" name="Google Shape;4123;p245"/>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24" name="Google Shape;4124;p245"/>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25" name="Google Shape;4125;p245"/>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26" name="Google Shape;4126;p245"/>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27" name="Google Shape;4127;p245"/>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28" name="Google Shape;4128;p245"/>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29" name="Google Shape;4129;p245"/>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30" name="Google Shape;4130;p245"/>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31" name="Google Shape;4131;p245"/>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32" name="Google Shape;4132;p245"/>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33" name="Google Shape;4133;p245"/>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34" name="Google Shape;4134;p245"/>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35" name="Google Shape;4135;p245"/>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36" name="Google Shape;4136;p245"/>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37" name="Google Shape;4137;p245"/>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38" name="Google Shape;4138;p245"/>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39" name="Google Shape;4139;p245"/>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40" name="Google Shape;4140;p245"/>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41" name="Google Shape;4141;p245"/>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42" name="Google Shape;4142;p245"/>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43" name="Google Shape;4143;p245"/>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44" name="Google Shape;4144;p245"/>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45" name="Google Shape;4145;p245"/>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46" name="Google Shape;4146;p245"/>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47" name="Google Shape;4147;p245"/>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48" name="Google Shape;4148;p245"/>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49" name="Google Shape;4149;p245"/>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50" name="Google Shape;4150;p245"/>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51" name="Google Shape;4151;p245"/>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52" name="Google Shape;4152;p245"/>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53" name="Google Shape;4153;p245"/>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54" name="Google Shape;4154;p245"/>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55" name="Google Shape;4155;p245"/>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56" name="Google Shape;4156;p245"/>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57" name="Google Shape;4157;p245"/>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58" name="Google Shape;4158;p245"/>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59" name="Google Shape;4159;p245"/>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60" name="Google Shape;4160;p245"/>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61" name="Google Shape;4161;p245"/>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62" name="Google Shape;4162;p245"/>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63" name="Google Shape;4163;p245"/>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64" name="Google Shape;4164;p245"/>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65" name="Google Shape;4165;p245"/>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66" name="Google Shape;4166;p245"/>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67" name="Google Shape;4167;p245"/>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68" name="Google Shape;4168;p245"/>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69" name="Google Shape;4169;p245"/>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70" name="Google Shape;4170;p245"/>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71" name="Google Shape;4171;p245"/>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72" name="Google Shape;4172;p245"/>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173" name="Google Shape;4173;p245"/>
              <p:cNvGrpSpPr/>
              <p:nvPr/>
            </p:nvGrpSpPr>
            <p:grpSpPr>
              <a:xfrm>
                <a:off x="4655095" y="4952197"/>
                <a:ext cx="207390" cy="280361"/>
                <a:chOff x="4655095" y="4952197"/>
                <a:chExt cx="207390" cy="280361"/>
              </a:xfrm>
            </p:grpSpPr>
            <p:grpSp>
              <p:nvGrpSpPr>
                <p:cNvPr id="4174" name="Google Shape;4174;p245"/>
                <p:cNvGrpSpPr/>
                <p:nvPr/>
              </p:nvGrpSpPr>
              <p:grpSpPr>
                <a:xfrm>
                  <a:off x="4655095" y="4952197"/>
                  <a:ext cx="207390" cy="280361"/>
                  <a:chOff x="4655095" y="4952197"/>
                  <a:chExt cx="207390" cy="280361"/>
                </a:xfrm>
              </p:grpSpPr>
              <p:sp>
                <p:nvSpPr>
                  <p:cNvPr id="4175" name="Google Shape;4175;p245"/>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76" name="Google Shape;4176;p245"/>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77" name="Google Shape;4177;p245"/>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78" name="Google Shape;4178;p245"/>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79" name="Google Shape;4179;p245"/>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180" name="Google Shape;4180;p245"/>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81" name="Google Shape;4181;p245"/>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82" name="Google Shape;4182;p245"/>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4183" name="Google Shape;4183;p245"/>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84" name="Google Shape;4184;p245"/>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85" name="Google Shape;4185;p245"/>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86" name="Google Shape;4186;p245"/>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87" name="Google Shape;4187;p245"/>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88" name="Google Shape;4188;p245"/>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89" name="Google Shape;4189;p245"/>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90" name="Google Shape;4190;p245"/>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91" name="Google Shape;4191;p245"/>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92" name="Google Shape;4192;p245"/>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93" name="Google Shape;4193;p245"/>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94" name="Google Shape;4194;p245"/>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95" name="Google Shape;4195;p245"/>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96" name="Google Shape;4196;p245"/>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97" name="Google Shape;4197;p245"/>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98" name="Google Shape;4198;p245"/>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99" name="Google Shape;4199;p245"/>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00" name="Google Shape;4200;p245"/>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01" name="Google Shape;4201;p245"/>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02" name="Google Shape;4202;p245"/>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03" name="Google Shape;4203;p245"/>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04" name="Google Shape;4204;p245"/>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05" name="Google Shape;4205;p245"/>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06" name="Google Shape;4206;p245"/>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07" name="Google Shape;4207;p245"/>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08" name="Google Shape;4208;p245"/>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09" name="Google Shape;4209;p245"/>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10" name="Google Shape;4210;p245"/>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11" name="Google Shape;4211;p245"/>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212" name="Google Shape;4212;p245"/>
            <p:cNvGrpSpPr/>
            <p:nvPr/>
          </p:nvGrpSpPr>
          <p:grpSpPr>
            <a:xfrm>
              <a:off x="6161826" y="4215479"/>
              <a:ext cx="350681" cy="265782"/>
              <a:chOff x="6621095" y="1452181"/>
              <a:chExt cx="330893" cy="250785"/>
            </a:xfrm>
          </p:grpSpPr>
          <p:sp>
            <p:nvSpPr>
              <p:cNvPr id="4213" name="Google Shape;4213;p245"/>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14" name="Google Shape;4214;p245"/>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15" name="Google Shape;4215;p245"/>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16" name="Google Shape;4216;p245"/>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17" name="Google Shape;4217;p245"/>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4221"/>
        <p:cNvGrpSpPr/>
        <p:nvPr/>
      </p:nvGrpSpPr>
      <p:grpSpPr>
        <a:xfrm>
          <a:off x="0" y="0"/>
          <a:ext cx="0" cy="0"/>
          <a:chOff x="0" y="0"/>
          <a:chExt cx="0" cy="0"/>
        </a:xfrm>
      </p:grpSpPr>
      <p:sp>
        <p:nvSpPr>
          <p:cNvPr id="4222" name="Google Shape;4222;p24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229</a:t>
            </a:fld>
            <a:endParaRPr/>
          </a:p>
        </p:txBody>
      </p:sp>
      <p:sp>
        <p:nvSpPr>
          <p:cNvPr id="4223" name="Google Shape;4223;p24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Inherit Value</a:t>
            </a:r>
            <a:endParaRPr sz="4000">
              <a:solidFill>
                <a:srgbClr val="741B47"/>
              </a:solidFill>
              <a:latin typeface="Raleway Medium"/>
              <a:ea typeface="Raleway Medium"/>
              <a:cs typeface="Raleway Medium"/>
              <a:sym typeface="Raleway Medium"/>
            </a:endParaRPr>
          </a:p>
        </p:txBody>
      </p:sp>
      <p:grpSp>
        <p:nvGrpSpPr>
          <p:cNvPr id="4224" name="Google Shape;4224;p246"/>
          <p:cNvGrpSpPr/>
          <p:nvPr/>
        </p:nvGrpSpPr>
        <p:grpSpPr>
          <a:xfrm>
            <a:off x="304800" y="800100"/>
            <a:ext cx="8407291" cy="1043100"/>
            <a:chOff x="0" y="0"/>
            <a:chExt cx="8407291" cy="1043100"/>
          </a:xfrm>
        </p:grpSpPr>
        <p:sp>
          <p:nvSpPr>
            <p:cNvPr id="4225" name="Google Shape;4225;p246"/>
            <p:cNvSpPr/>
            <p:nvPr/>
          </p:nvSpPr>
          <p:spPr>
            <a:xfrm>
              <a:off x="2640091" y="0"/>
              <a:ext cx="5767200" cy="10431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46"/>
            <p:cNvSpPr txBox="1"/>
            <p:nvPr/>
          </p:nvSpPr>
          <p:spPr>
            <a:xfrm>
              <a:off x="2640091" y="130402"/>
              <a:ext cx="5376000" cy="7824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The margin of an element can be inherited from the parent element using inherit value.</a:t>
              </a:r>
              <a:endParaRPr sz="1600" b="0" i="0" u="none" strike="noStrike" cap="none">
                <a:solidFill>
                  <a:srgbClr val="FFFFFF"/>
                </a:solidFill>
                <a:latin typeface="Arial"/>
                <a:ea typeface="Arial"/>
                <a:cs typeface="Arial"/>
                <a:sym typeface="Arial"/>
              </a:endParaRPr>
            </a:p>
          </p:txBody>
        </p:sp>
        <p:sp>
          <p:nvSpPr>
            <p:cNvPr id="4227" name="Google Shape;4227;p246"/>
            <p:cNvSpPr/>
            <p:nvPr/>
          </p:nvSpPr>
          <p:spPr>
            <a:xfrm>
              <a:off x="0" y="159643"/>
              <a:ext cx="2640000" cy="7056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46"/>
            <p:cNvSpPr txBox="1"/>
            <p:nvPr/>
          </p:nvSpPr>
          <p:spPr>
            <a:xfrm>
              <a:off x="34450" y="194093"/>
              <a:ext cx="2571300" cy="6369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Inherit Value</a:t>
              </a:r>
              <a:endParaRPr sz="2000" b="0" i="0" u="none" strike="noStrike" cap="none">
                <a:solidFill>
                  <a:srgbClr val="FFFFFF"/>
                </a:solidFill>
                <a:latin typeface="Arial"/>
                <a:ea typeface="Arial"/>
                <a:cs typeface="Arial"/>
                <a:sym typeface="Arial"/>
              </a:endParaRPr>
            </a:p>
          </p:txBody>
        </p:sp>
      </p:grpSp>
      <p:pic>
        <p:nvPicPr>
          <p:cNvPr id="4229" name="Google Shape;4229;p246"/>
          <p:cNvPicPr preferRelativeResize="0"/>
          <p:nvPr/>
        </p:nvPicPr>
        <p:blipFill rotWithShape="1">
          <a:blip r:embed="rId3">
            <a:alphaModFix/>
          </a:blip>
          <a:srcRect/>
          <a:stretch/>
        </p:blipFill>
        <p:spPr>
          <a:xfrm>
            <a:off x="1839406" y="1824909"/>
            <a:ext cx="5465188" cy="320847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57"/>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
        <p:nvSpPr>
          <p:cNvPr id="1083" name="Google Shape;1083;p57"/>
          <p:cNvSpPr txBox="1"/>
          <p:nvPr/>
        </p:nvSpPr>
        <p:spPr>
          <a:xfrm>
            <a:off x="431800" y="173800"/>
            <a:ext cx="5640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800" b="0" i="0" u="none" strike="noStrike" cap="none">
                <a:solidFill>
                  <a:srgbClr val="8F4B6C"/>
                </a:solidFill>
                <a:latin typeface="Raleway SemiBold"/>
                <a:ea typeface="Raleway SemiBold"/>
                <a:cs typeface="Raleway SemiBold"/>
                <a:sym typeface="Raleway SemiBold"/>
              </a:rPr>
              <a:t>History of HTML</a:t>
            </a:r>
            <a:endParaRPr sz="4800" b="0" i="0" u="none" strike="noStrike" cap="none">
              <a:solidFill>
                <a:srgbClr val="8F4B6C"/>
              </a:solidFill>
              <a:latin typeface="Raleway SemiBold"/>
              <a:ea typeface="Raleway SemiBold"/>
              <a:cs typeface="Raleway SemiBold"/>
              <a:sym typeface="Raleway SemiBold"/>
            </a:endParaRPr>
          </a:p>
        </p:txBody>
      </p:sp>
      <p:sp>
        <p:nvSpPr>
          <p:cNvPr id="1084" name="Google Shape;1084;p57"/>
          <p:cNvSpPr txBox="1">
            <a:spLocks noGrp="1"/>
          </p:cNvSpPr>
          <p:nvPr>
            <p:ph type="body" idx="1"/>
          </p:nvPr>
        </p:nvSpPr>
        <p:spPr>
          <a:xfrm>
            <a:off x="2457500" y="1791050"/>
            <a:ext cx="6232800" cy="10491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2400" b="1">
                <a:latin typeface="Arial"/>
                <a:ea typeface="Arial"/>
                <a:cs typeface="Arial"/>
                <a:sym typeface="Arial"/>
              </a:rPr>
              <a:t>It is still possible to visit the first web page on Internet.</a:t>
            </a:r>
            <a:endParaRPr sz="2400" b="1">
              <a:latin typeface="Arial"/>
              <a:ea typeface="Arial"/>
              <a:cs typeface="Arial"/>
              <a:sym typeface="Arial"/>
            </a:endParaRPr>
          </a:p>
          <a:p>
            <a:pPr marL="0" lvl="0" indent="0" algn="ctr" rtl="0">
              <a:spcBef>
                <a:spcPts val="600"/>
              </a:spcBef>
              <a:spcAft>
                <a:spcPts val="0"/>
              </a:spcAft>
              <a:buNone/>
            </a:pPr>
            <a:endParaRPr sz="2400" b="1">
              <a:latin typeface="Arial"/>
              <a:ea typeface="Arial"/>
              <a:cs typeface="Arial"/>
              <a:sym typeface="Arial"/>
            </a:endParaRPr>
          </a:p>
          <a:p>
            <a:pPr marL="0" lvl="0" indent="0" algn="ctr" rtl="0">
              <a:spcBef>
                <a:spcPts val="600"/>
              </a:spcBef>
              <a:spcAft>
                <a:spcPts val="0"/>
              </a:spcAft>
              <a:buNone/>
            </a:pPr>
            <a:r>
              <a:rPr lang="en-US" b="1">
                <a:latin typeface="Arial"/>
                <a:ea typeface="Arial"/>
                <a:cs typeface="Arial"/>
                <a:sym typeface="Arial"/>
              </a:rPr>
              <a:t>(Please answer the question on Pear Deck)</a:t>
            </a:r>
            <a:endParaRPr b="1">
              <a:latin typeface="Arial"/>
              <a:ea typeface="Arial"/>
              <a:cs typeface="Arial"/>
              <a:sym typeface="Arial"/>
            </a:endParaRPr>
          </a:p>
        </p:txBody>
      </p:sp>
      <p:pic>
        <p:nvPicPr>
          <p:cNvPr id="1085" name="Google Shape;1085;p57">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086" name="Google Shape;1086;p57">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7" name="Google Shape;1087;p57"/>
          <p:cNvPicPr preferRelativeResize="0"/>
          <p:nvPr/>
        </p:nvPicPr>
        <p:blipFill>
          <a:blip r:embed="rId6">
            <a:alphaModFix/>
          </a:blip>
          <a:stretch>
            <a:fillRect/>
          </a:stretch>
        </p:blipFill>
        <p:spPr>
          <a:xfrm>
            <a:off x="79522" y="1066772"/>
            <a:ext cx="1997500" cy="3095800"/>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4233"/>
        <p:cNvGrpSpPr/>
        <p:nvPr/>
      </p:nvGrpSpPr>
      <p:grpSpPr>
        <a:xfrm>
          <a:off x="0" y="0"/>
          <a:ext cx="0" cy="0"/>
          <a:chOff x="0" y="0"/>
          <a:chExt cx="0" cy="0"/>
        </a:xfrm>
      </p:grpSpPr>
      <p:grpSp>
        <p:nvGrpSpPr>
          <p:cNvPr id="4234" name="Google Shape;4234;p247"/>
          <p:cNvGrpSpPr/>
          <p:nvPr/>
        </p:nvGrpSpPr>
        <p:grpSpPr>
          <a:xfrm>
            <a:off x="5122427" y="668001"/>
            <a:ext cx="3841143" cy="3893303"/>
            <a:chOff x="5122427" y="668001"/>
            <a:chExt cx="3841143" cy="3893303"/>
          </a:xfrm>
        </p:grpSpPr>
        <p:grpSp>
          <p:nvGrpSpPr>
            <p:cNvPr id="4235" name="Google Shape;4235;p247"/>
            <p:cNvGrpSpPr/>
            <p:nvPr/>
          </p:nvGrpSpPr>
          <p:grpSpPr>
            <a:xfrm>
              <a:off x="5144045" y="893590"/>
              <a:ext cx="2833667" cy="2964311"/>
              <a:chOff x="3860721" y="1330073"/>
              <a:chExt cx="3544299" cy="3707706"/>
            </a:xfrm>
          </p:grpSpPr>
          <p:sp>
            <p:nvSpPr>
              <p:cNvPr id="4236" name="Google Shape;4236;p247"/>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37" name="Google Shape;4237;p247"/>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38" name="Google Shape;4238;p247"/>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39" name="Google Shape;4239;p247"/>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40" name="Google Shape;4240;p247"/>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41" name="Google Shape;4241;p247"/>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42" name="Google Shape;4242;p247"/>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43" name="Google Shape;4243;p247"/>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44" name="Google Shape;4244;p247"/>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45" name="Google Shape;4245;p247"/>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46" name="Google Shape;4246;p247"/>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47" name="Google Shape;4247;p247"/>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48" name="Google Shape;4248;p247"/>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49" name="Google Shape;4249;p247"/>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50" name="Google Shape;4250;p247"/>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51" name="Google Shape;4251;p247"/>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52" name="Google Shape;4252;p247"/>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53" name="Google Shape;4253;p247"/>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54" name="Google Shape;4254;p247"/>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55" name="Google Shape;4255;p247"/>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56" name="Google Shape;4256;p247"/>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57" name="Google Shape;4257;p247"/>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58" name="Google Shape;4258;p247"/>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59" name="Google Shape;4259;p247"/>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60" name="Google Shape;4260;p247"/>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61" name="Google Shape;4261;p247"/>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62" name="Google Shape;4262;p247"/>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63" name="Google Shape;4263;p247"/>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64" name="Google Shape;4264;p247"/>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65" name="Google Shape;4265;p247"/>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66" name="Google Shape;4266;p247"/>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67" name="Google Shape;4267;p247"/>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68" name="Google Shape;4268;p247"/>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69" name="Google Shape;4269;p247"/>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70" name="Google Shape;4270;p247"/>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71" name="Google Shape;4271;p247"/>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72" name="Google Shape;4272;p247"/>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73" name="Google Shape;4273;p247"/>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74" name="Google Shape;4274;p247"/>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75" name="Google Shape;4275;p247"/>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76" name="Google Shape;4276;p247"/>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77" name="Google Shape;4277;p247"/>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78" name="Google Shape;4278;p247"/>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79" name="Google Shape;4279;p247"/>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80" name="Google Shape;4280;p247"/>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81" name="Google Shape;4281;p247"/>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82" name="Google Shape;4282;p247"/>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83" name="Google Shape;4283;p247"/>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84" name="Google Shape;4284;p247"/>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85" name="Google Shape;4285;p247"/>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86" name="Google Shape;4286;p247"/>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87" name="Google Shape;4287;p247"/>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88" name="Google Shape;4288;p247"/>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89" name="Google Shape;4289;p247"/>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90" name="Google Shape;4290;p247"/>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91" name="Google Shape;4291;p247"/>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92" name="Google Shape;4292;p247"/>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93" name="Google Shape;4293;p247"/>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94" name="Google Shape;4294;p247"/>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95" name="Google Shape;4295;p247"/>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96" name="Google Shape;4296;p247"/>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97" name="Google Shape;4297;p247"/>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98" name="Google Shape;4298;p247"/>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99" name="Google Shape;4299;p247"/>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00" name="Google Shape;4300;p247"/>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01" name="Google Shape;4301;p247"/>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02" name="Google Shape;4302;p247"/>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03" name="Google Shape;4303;p247"/>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04" name="Google Shape;4304;p247"/>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05" name="Google Shape;4305;p247"/>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06" name="Google Shape;4306;p247"/>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07" name="Google Shape;4307;p247"/>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08" name="Google Shape;4308;p247"/>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09" name="Google Shape;4309;p247"/>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10" name="Google Shape;4310;p247"/>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11" name="Google Shape;4311;p247"/>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12" name="Google Shape;4312;p247"/>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13" name="Google Shape;4313;p247"/>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14" name="Google Shape;4314;p247"/>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15" name="Google Shape;4315;p247"/>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16" name="Google Shape;4316;p247"/>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17" name="Google Shape;4317;p247"/>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18" name="Google Shape;4318;p247"/>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19" name="Google Shape;4319;p247"/>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20" name="Google Shape;4320;p247"/>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21" name="Google Shape;4321;p247"/>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22" name="Google Shape;4322;p247"/>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23" name="Google Shape;4323;p247"/>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24" name="Google Shape;4324;p247"/>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25" name="Google Shape;4325;p247"/>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26" name="Google Shape;4326;p247"/>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27" name="Google Shape;4327;p247"/>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28" name="Google Shape;4328;p247"/>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29" name="Google Shape;4329;p247"/>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30" name="Google Shape;4330;p247"/>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31" name="Google Shape;4331;p247"/>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32" name="Google Shape;4332;p247"/>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33" name="Google Shape;4333;p247"/>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34" name="Google Shape;4334;p247"/>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35" name="Google Shape;4335;p247"/>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36" name="Google Shape;4336;p247"/>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37" name="Google Shape;4337;p247"/>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38" name="Google Shape;4338;p247"/>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39" name="Google Shape;4339;p247"/>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40" name="Google Shape;4340;p247"/>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41" name="Google Shape;4341;p247"/>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42" name="Google Shape;4342;p247"/>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343" name="Google Shape;4343;p247"/>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44" name="Google Shape;4344;p247"/>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45" name="Google Shape;4345;p247"/>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46" name="Google Shape;4346;p247"/>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47" name="Google Shape;4347;p247"/>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48" name="Google Shape;4348;p247"/>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49" name="Google Shape;4349;p247"/>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50" name="Google Shape;4350;p247"/>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51" name="Google Shape;4351;p247"/>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52" name="Google Shape;4352;p247"/>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53" name="Google Shape;4353;p247"/>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54" name="Google Shape;4354;p247"/>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55" name="Google Shape;4355;p247"/>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56" name="Google Shape;4356;p247"/>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57" name="Google Shape;4357;p247"/>
            <p:cNvSpPr/>
            <p:nvPr/>
          </p:nvSpPr>
          <p:spPr>
            <a:xfrm>
              <a:off x="6687910" y="670084"/>
              <a:ext cx="164002" cy="23977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58" name="Google Shape;4358;p247"/>
            <p:cNvSpPr/>
            <p:nvPr/>
          </p:nvSpPr>
          <p:spPr>
            <a:xfrm>
              <a:off x="6700339" y="668001"/>
              <a:ext cx="78555" cy="96805"/>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59" name="Google Shape;4359;p247"/>
            <p:cNvSpPr/>
            <p:nvPr/>
          </p:nvSpPr>
          <p:spPr>
            <a:xfrm>
              <a:off x="6715688" y="773039"/>
              <a:ext cx="96898" cy="108448"/>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60" name="Google Shape;4360;p247"/>
            <p:cNvSpPr/>
            <p:nvPr/>
          </p:nvSpPr>
          <p:spPr>
            <a:xfrm>
              <a:off x="6550295" y="816287"/>
              <a:ext cx="182863" cy="260314"/>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61" name="Google Shape;4361;p247"/>
            <p:cNvSpPr/>
            <p:nvPr/>
          </p:nvSpPr>
          <p:spPr>
            <a:xfrm>
              <a:off x="6687493" y="808527"/>
              <a:ext cx="141254" cy="186323"/>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62" name="Google Shape;4362;p247"/>
            <p:cNvSpPr/>
            <p:nvPr/>
          </p:nvSpPr>
          <p:spPr>
            <a:xfrm>
              <a:off x="6712641" y="675415"/>
              <a:ext cx="103914" cy="12801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63" name="Google Shape;4363;p247"/>
            <p:cNvSpPr/>
            <p:nvPr/>
          </p:nvSpPr>
          <p:spPr>
            <a:xfrm>
              <a:off x="6716857" y="674913"/>
              <a:ext cx="104325" cy="98187"/>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64" name="Google Shape;4364;p247"/>
            <p:cNvSpPr/>
            <p:nvPr/>
          </p:nvSpPr>
          <p:spPr>
            <a:xfrm>
              <a:off x="6591681" y="1319278"/>
              <a:ext cx="82039" cy="62578"/>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65" name="Google Shape;4365;p247"/>
            <p:cNvSpPr/>
            <p:nvPr/>
          </p:nvSpPr>
          <p:spPr>
            <a:xfrm>
              <a:off x="6592043" y="1339232"/>
              <a:ext cx="81667" cy="42638"/>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66" name="Google Shape;4366;p247"/>
            <p:cNvSpPr/>
            <p:nvPr/>
          </p:nvSpPr>
          <p:spPr>
            <a:xfrm>
              <a:off x="6550653" y="1292322"/>
              <a:ext cx="75096" cy="58175"/>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67" name="Google Shape;4367;p247"/>
            <p:cNvSpPr/>
            <p:nvPr/>
          </p:nvSpPr>
          <p:spPr>
            <a:xfrm>
              <a:off x="6550998" y="1311512"/>
              <a:ext cx="74798" cy="3904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68" name="Google Shape;4368;p247"/>
            <p:cNvSpPr/>
            <p:nvPr/>
          </p:nvSpPr>
          <p:spPr>
            <a:xfrm>
              <a:off x="6578488" y="992358"/>
              <a:ext cx="178821" cy="308422"/>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69" name="Google Shape;4369;p247"/>
            <p:cNvSpPr/>
            <p:nvPr/>
          </p:nvSpPr>
          <p:spPr>
            <a:xfrm>
              <a:off x="6627226" y="992967"/>
              <a:ext cx="178028" cy="333954"/>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70" name="Google Shape;4370;p247"/>
            <p:cNvSpPr/>
            <p:nvPr/>
          </p:nvSpPr>
          <p:spPr>
            <a:xfrm>
              <a:off x="6560953" y="971949"/>
              <a:ext cx="266226" cy="245057"/>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71" name="Google Shape;4371;p247"/>
            <p:cNvSpPr/>
            <p:nvPr/>
          </p:nvSpPr>
          <p:spPr>
            <a:xfrm>
              <a:off x="6774876" y="827227"/>
              <a:ext cx="92521" cy="324362"/>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72" name="Google Shape;4372;p247"/>
            <p:cNvSpPr/>
            <p:nvPr/>
          </p:nvSpPr>
          <p:spPr>
            <a:xfrm>
              <a:off x="6792998" y="823141"/>
              <a:ext cx="55942" cy="71147"/>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73" name="Google Shape;4373;p247"/>
            <p:cNvSpPr/>
            <p:nvPr/>
          </p:nvSpPr>
          <p:spPr>
            <a:xfrm>
              <a:off x="6683350" y="808424"/>
              <a:ext cx="47853" cy="5024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374" name="Google Shape;4374;p247"/>
            <p:cNvGrpSpPr/>
            <p:nvPr/>
          </p:nvGrpSpPr>
          <p:grpSpPr>
            <a:xfrm flipH="1">
              <a:off x="5678143" y="1227582"/>
              <a:ext cx="345795" cy="1043508"/>
              <a:chOff x="5678143" y="1151382"/>
              <a:chExt cx="345795" cy="1043508"/>
            </a:xfrm>
          </p:grpSpPr>
          <p:sp>
            <p:nvSpPr>
              <p:cNvPr id="4375" name="Google Shape;4375;p247"/>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76" name="Google Shape;4376;p247"/>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77" name="Google Shape;4377;p247"/>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78" name="Google Shape;4378;p247"/>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79" name="Google Shape;4379;p247"/>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80" name="Google Shape;4380;p247"/>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81" name="Google Shape;4381;p247"/>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82" name="Google Shape;4382;p247"/>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83" name="Google Shape;4383;p247"/>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84" name="Google Shape;4384;p247"/>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85" name="Google Shape;4385;p247"/>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86" name="Google Shape;4386;p247"/>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87" name="Google Shape;4387;p247"/>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88" name="Google Shape;4388;p247"/>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89" name="Google Shape;4389;p247"/>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90" name="Google Shape;4390;p247"/>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91" name="Google Shape;4391;p247"/>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392" name="Google Shape;4392;p247"/>
            <p:cNvGrpSpPr/>
            <p:nvPr/>
          </p:nvGrpSpPr>
          <p:grpSpPr>
            <a:xfrm>
              <a:off x="5122427" y="3292365"/>
              <a:ext cx="823270" cy="1268939"/>
              <a:chOff x="5490177" y="3555452"/>
              <a:chExt cx="823270" cy="1268939"/>
            </a:xfrm>
          </p:grpSpPr>
          <p:sp>
            <p:nvSpPr>
              <p:cNvPr id="4393" name="Google Shape;4393;p247"/>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94" name="Google Shape;4394;p247"/>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95" name="Google Shape;4395;p247"/>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96" name="Google Shape;4396;p247"/>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97" name="Google Shape;4397;p247"/>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98" name="Google Shape;4398;p247"/>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99" name="Google Shape;4399;p247"/>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00" name="Google Shape;4400;p247"/>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01" name="Google Shape;4401;p247"/>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02" name="Google Shape;4402;p247"/>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03" name="Google Shape;4403;p247"/>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04" name="Google Shape;4404;p247"/>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05" name="Google Shape;4405;p247"/>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06" name="Google Shape;4406;p247"/>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07" name="Google Shape;4407;p247"/>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08" name="Google Shape;4408;p247"/>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09" name="Google Shape;4409;p247"/>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10" name="Google Shape;4410;p247"/>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11" name="Google Shape;4411;p247"/>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12" name="Google Shape;4412;p247"/>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13" name="Google Shape;4413;p247"/>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14" name="Google Shape;4414;p247"/>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15" name="Google Shape;4415;p247"/>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16" name="Google Shape;4416;p247"/>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17" name="Google Shape;4417;p247"/>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18" name="Google Shape;4418;p247"/>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19" name="Google Shape;4419;p247"/>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20" name="Google Shape;4420;p247"/>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21" name="Google Shape;4421;p247"/>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22" name="Google Shape;4422;p247"/>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23" name="Google Shape;4423;p247"/>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424" name="Google Shape;4424;p247"/>
            <p:cNvSpPr/>
            <p:nvPr/>
          </p:nvSpPr>
          <p:spPr>
            <a:xfrm>
              <a:off x="7297552" y="1119942"/>
              <a:ext cx="135694" cy="266572"/>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25" name="Google Shape;4425;p247"/>
            <p:cNvSpPr/>
            <p:nvPr/>
          </p:nvSpPr>
          <p:spPr>
            <a:xfrm>
              <a:off x="7309787" y="1745656"/>
              <a:ext cx="93354" cy="72328"/>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26" name="Google Shape;4426;p247"/>
            <p:cNvSpPr/>
            <p:nvPr/>
          </p:nvSpPr>
          <p:spPr>
            <a:xfrm>
              <a:off x="7310617" y="1769417"/>
              <a:ext cx="92957" cy="4848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27" name="Google Shape;4427;p247"/>
            <p:cNvSpPr/>
            <p:nvPr/>
          </p:nvSpPr>
          <p:spPr>
            <a:xfrm>
              <a:off x="7197828" y="1680648"/>
              <a:ext cx="93332" cy="69654"/>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28" name="Google Shape;4428;p247"/>
            <p:cNvSpPr/>
            <p:nvPr/>
          </p:nvSpPr>
          <p:spPr>
            <a:xfrm>
              <a:off x="7198064" y="1702707"/>
              <a:ext cx="92908" cy="4848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29" name="Google Shape;4429;p247"/>
            <p:cNvSpPr/>
            <p:nvPr/>
          </p:nvSpPr>
          <p:spPr>
            <a:xfrm>
              <a:off x="7221254" y="1360384"/>
              <a:ext cx="326905" cy="395190"/>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30" name="Google Shape;4430;p247"/>
            <p:cNvSpPr/>
            <p:nvPr/>
          </p:nvSpPr>
          <p:spPr>
            <a:xfrm>
              <a:off x="7417903" y="1095544"/>
              <a:ext cx="102845" cy="100060"/>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31" name="Google Shape;4431;p247"/>
            <p:cNvSpPr/>
            <p:nvPr/>
          </p:nvSpPr>
          <p:spPr>
            <a:xfrm>
              <a:off x="7381720" y="1109556"/>
              <a:ext cx="166879" cy="325717"/>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32" name="Google Shape;4432;p247"/>
            <p:cNvSpPr/>
            <p:nvPr/>
          </p:nvSpPr>
          <p:spPr>
            <a:xfrm>
              <a:off x="7413797" y="991818"/>
              <a:ext cx="110830" cy="134949"/>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33" name="Google Shape;4433;p247"/>
            <p:cNvSpPr/>
            <p:nvPr/>
          </p:nvSpPr>
          <p:spPr>
            <a:xfrm>
              <a:off x="7417935" y="980032"/>
              <a:ext cx="116959" cy="115584"/>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34" name="Google Shape;4434;p247"/>
            <p:cNvSpPr/>
            <p:nvPr/>
          </p:nvSpPr>
          <p:spPr>
            <a:xfrm>
              <a:off x="7364000" y="1109861"/>
              <a:ext cx="53873" cy="78410"/>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35" name="Google Shape;4435;p247"/>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36" name="Google Shape;4436;p247"/>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37" name="Google Shape;4437;p247"/>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38" name="Google Shape;4438;p247"/>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39" name="Google Shape;4439;p247"/>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40" name="Google Shape;4440;p247"/>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41" name="Google Shape;4441;p247"/>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42" name="Google Shape;4442;p247"/>
            <p:cNvSpPr/>
            <p:nvPr/>
          </p:nvSpPr>
          <p:spPr>
            <a:xfrm rot="-1800688">
              <a:off x="7461681" y="3958752"/>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43" name="Google Shape;4443;p247"/>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44" name="Google Shape;4444;p247"/>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45" name="Google Shape;4445;p247"/>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46" name="Google Shape;4446;p247"/>
            <p:cNvSpPr/>
            <p:nvPr/>
          </p:nvSpPr>
          <p:spPr>
            <a:xfrm rot="-1800688">
              <a:off x="7461681" y="3958752"/>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47" name="Google Shape;4447;p247"/>
            <p:cNvSpPr/>
            <p:nvPr/>
          </p:nvSpPr>
          <p:spPr>
            <a:xfrm>
              <a:off x="8113340" y="4275363"/>
              <a:ext cx="345795" cy="199644"/>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48" name="Google Shape;4448;p247"/>
            <p:cNvSpPr/>
            <p:nvPr/>
          </p:nvSpPr>
          <p:spPr>
            <a:xfrm>
              <a:off x="8345604" y="3658605"/>
              <a:ext cx="79290" cy="172593"/>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49" name="Google Shape;4449;p247"/>
            <p:cNvSpPr/>
            <p:nvPr/>
          </p:nvSpPr>
          <p:spPr>
            <a:xfrm>
              <a:off x="8356722" y="3587657"/>
              <a:ext cx="56997" cy="109672"/>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50" name="Google Shape;4450;p247"/>
            <p:cNvSpPr/>
            <p:nvPr/>
          </p:nvSpPr>
          <p:spPr>
            <a:xfrm>
              <a:off x="8165307" y="4346248"/>
              <a:ext cx="122958" cy="68962"/>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51" name="Google Shape;4451;p247"/>
            <p:cNvSpPr/>
            <p:nvPr/>
          </p:nvSpPr>
          <p:spPr>
            <a:xfrm>
              <a:off x="8165313" y="4357988"/>
              <a:ext cx="120890" cy="57443"/>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52" name="Google Shape;4452;p247"/>
            <p:cNvSpPr/>
            <p:nvPr/>
          </p:nvSpPr>
          <p:spPr>
            <a:xfrm>
              <a:off x="8255166" y="4305930"/>
              <a:ext cx="122958" cy="68996"/>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53" name="Google Shape;4453;p247"/>
            <p:cNvSpPr/>
            <p:nvPr/>
          </p:nvSpPr>
          <p:spPr>
            <a:xfrm>
              <a:off x="8255174" y="4317703"/>
              <a:ext cx="120890" cy="57443"/>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54" name="Google Shape;4454;p247"/>
            <p:cNvSpPr/>
            <p:nvPr/>
          </p:nvSpPr>
          <p:spPr>
            <a:xfrm>
              <a:off x="8198325" y="3858200"/>
              <a:ext cx="179790" cy="507530"/>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55" name="Google Shape;4455;p247"/>
            <p:cNvSpPr/>
            <p:nvPr/>
          </p:nvSpPr>
          <p:spPr>
            <a:xfrm>
              <a:off x="8224549" y="3442293"/>
              <a:ext cx="130498" cy="208861"/>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56" name="Google Shape;4456;p247"/>
            <p:cNvSpPr/>
            <p:nvPr/>
          </p:nvSpPr>
          <p:spPr>
            <a:xfrm>
              <a:off x="8197056" y="3589895"/>
              <a:ext cx="200686" cy="332311"/>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57" name="Google Shape;4457;p247"/>
            <p:cNvSpPr/>
            <p:nvPr/>
          </p:nvSpPr>
          <p:spPr>
            <a:xfrm>
              <a:off x="8000839" y="3631642"/>
              <a:ext cx="254803" cy="198498"/>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58" name="Google Shape;4458;p247"/>
            <p:cNvSpPr/>
            <p:nvPr/>
          </p:nvSpPr>
          <p:spPr>
            <a:xfrm>
              <a:off x="8187055" y="3627341"/>
              <a:ext cx="77533" cy="113490"/>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59" name="Google Shape;4459;p247"/>
            <p:cNvSpPr/>
            <p:nvPr/>
          </p:nvSpPr>
          <p:spPr>
            <a:xfrm>
              <a:off x="8224358" y="3433131"/>
              <a:ext cx="126514" cy="139443"/>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460" name="Google Shape;4460;p247"/>
            <p:cNvGrpSpPr/>
            <p:nvPr/>
          </p:nvGrpSpPr>
          <p:grpSpPr>
            <a:xfrm>
              <a:off x="6544676" y="927098"/>
              <a:ext cx="264549" cy="200503"/>
              <a:chOff x="6621095" y="1452181"/>
              <a:chExt cx="330893" cy="250785"/>
            </a:xfrm>
          </p:grpSpPr>
          <p:sp>
            <p:nvSpPr>
              <p:cNvPr id="4461" name="Google Shape;4461;p2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62" name="Google Shape;4462;p2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63" name="Google Shape;4463;p2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64" name="Google Shape;4464;p2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65" name="Google Shape;4465;p2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466" name="Google Shape;4466;p247"/>
            <p:cNvGrpSpPr/>
            <p:nvPr/>
          </p:nvGrpSpPr>
          <p:grpSpPr>
            <a:xfrm>
              <a:off x="7210355" y="1314222"/>
              <a:ext cx="264549" cy="200503"/>
              <a:chOff x="6621095" y="1452181"/>
              <a:chExt cx="330893" cy="250785"/>
            </a:xfrm>
          </p:grpSpPr>
          <p:sp>
            <p:nvSpPr>
              <p:cNvPr id="4467" name="Google Shape;4467;p2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68" name="Google Shape;4468;p2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69" name="Google Shape;4469;p2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70" name="Google Shape;4470;p2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71" name="Google Shape;4471;p2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472" name="Google Shape;4472;p247"/>
            <p:cNvSpPr/>
            <p:nvPr/>
          </p:nvSpPr>
          <p:spPr>
            <a:xfrm>
              <a:off x="7451033" y="1163186"/>
              <a:ext cx="126359" cy="353331"/>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73" name="Google Shape;4473;p247"/>
            <p:cNvSpPr/>
            <p:nvPr/>
          </p:nvSpPr>
          <p:spPr>
            <a:xfrm>
              <a:off x="7509451" y="1160411"/>
              <a:ext cx="72770" cy="98686"/>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474" name="Google Shape;4474;p247"/>
            <p:cNvGrpSpPr/>
            <p:nvPr/>
          </p:nvGrpSpPr>
          <p:grpSpPr>
            <a:xfrm flipH="1">
              <a:off x="8183210" y="2407472"/>
              <a:ext cx="780359" cy="1195999"/>
              <a:chOff x="3975528" y="3303922"/>
              <a:chExt cx="780359" cy="1195999"/>
            </a:xfrm>
          </p:grpSpPr>
          <p:sp>
            <p:nvSpPr>
              <p:cNvPr id="4475" name="Google Shape;4475;p247"/>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76" name="Google Shape;4476;p247"/>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77" name="Google Shape;4477;p247"/>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78" name="Google Shape;4478;p247"/>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79" name="Google Shape;4479;p247"/>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80" name="Google Shape;4480;p247"/>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81" name="Google Shape;4481;p247"/>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82" name="Google Shape;4482;p247"/>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83" name="Google Shape;4483;p247"/>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84" name="Google Shape;4484;p247"/>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85" name="Google Shape;4485;p247"/>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86" name="Google Shape;4486;p247"/>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87" name="Google Shape;4487;p247"/>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88" name="Google Shape;4488;p247"/>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89" name="Google Shape;4489;p247"/>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90" name="Google Shape;4490;p247"/>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91" name="Google Shape;4491;p247"/>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92" name="Google Shape;4492;p247"/>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93" name="Google Shape;4493;p247"/>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94" name="Google Shape;4494;p247"/>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95" name="Google Shape;4495;p247"/>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96" name="Google Shape;4496;p247"/>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97" name="Google Shape;4497;p247"/>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98" name="Google Shape;4498;p247"/>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99" name="Google Shape;4499;p247"/>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00" name="Google Shape;4500;p247"/>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501" name="Google Shape;4501;p247"/>
              <p:cNvGrpSpPr/>
              <p:nvPr/>
            </p:nvGrpSpPr>
            <p:grpSpPr>
              <a:xfrm flipH="1">
                <a:off x="4321774" y="3621402"/>
                <a:ext cx="239004" cy="181217"/>
                <a:chOff x="6621095" y="1452181"/>
                <a:chExt cx="330893" cy="250785"/>
              </a:xfrm>
            </p:grpSpPr>
            <p:sp>
              <p:nvSpPr>
                <p:cNvPr id="4502" name="Google Shape;4502;p2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03" name="Google Shape;4503;p2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04" name="Google Shape;4504;p2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05" name="Google Shape;4505;p2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06" name="Google Shape;4506;p2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507" name="Google Shape;4507;p247"/>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08" name="Google Shape;4508;p247"/>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4509" name="Google Shape;4509;p247"/>
          <p:cNvSpPr txBox="1">
            <a:spLocks noGrp="1"/>
          </p:cNvSpPr>
          <p:nvPr>
            <p:ph type="ctrTitle"/>
          </p:nvPr>
        </p:nvSpPr>
        <p:spPr>
          <a:xfrm>
            <a:off x="1074619" y="1908496"/>
            <a:ext cx="49626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en-US">
                <a:solidFill>
                  <a:srgbClr val="741B47"/>
                </a:solidFill>
                <a:latin typeface="Raleway Medium"/>
                <a:ea typeface="Raleway Medium"/>
                <a:cs typeface="Raleway Medium"/>
                <a:sym typeface="Raleway Medium"/>
              </a:rPr>
              <a:t>CSS Padding</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4513"/>
        <p:cNvGrpSpPr/>
        <p:nvPr/>
      </p:nvGrpSpPr>
      <p:grpSpPr>
        <a:xfrm>
          <a:off x="0" y="0"/>
          <a:ext cx="0" cy="0"/>
          <a:chOff x="0" y="0"/>
          <a:chExt cx="0" cy="0"/>
        </a:xfrm>
      </p:grpSpPr>
      <p:sp>
        <p:nvSpPr>
          <p:cNvPr id="4514" name="Google Shape;4514;p248"/>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231</a:t>
            </a:fld>
            <a:endParaRPr/>
          </a:p>
        </p:txBody>
      </p:sp>
      <p:sp>
        <p:nvSpPr>
          <p:cNvPr id="4515" name="Google Shape;4515;p248"/>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en-US"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4516" name="Google Shape;4516;p248"/>
          <p:cNvSpPr txBox="1">
            <a:spLocks noGrp="1"/>
          </p:cNvSpPr>
          <p:nvPr>
            <p:ph type="subTitle" idx="4294967295"/>
          </p:nvPr>
        </p:nvSpPr>
        <p:spPr>
          <a:xfrm>
            <a:off x="650850" y="1146464"/>
            <a:ext cx="7842300" cy="28386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Padding Property</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Shorthand Property</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Inherit Value</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a:latin typeface="Raleway"/>
                <a:ea typeface="Raleway"/>
                <a:cs typeface="Raleway"/>
                <a:sym typeface="Raleway"/>
              </a:rPr>
              <a:t>box-sizing property</a:t>
            </a:r>
            <a:endParaRPr sz="3600">
              <a:latin typeface="Raleway"/>
              <a:ea typeface="Raleway"/>
              <a:cs typeface="Raleway"/>
              <a:sym typeface="Raleway"/>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4520"/>
        <p:cNvGrpSpPr/>
        <p:nvPr/>
      </p:nvGrpSpPr>
      <p:grpSpPr>
        <a:xfrm>
          <a:off x="0" y="0"/>
          <a:ext cx="0" cy="0"/>
          <a:chOff x="0" y="0"/>
          <a:chExt cx="0" cy="0"/>
        </a:xfrm>
      </p:grpSpPr>
      <p:sp>
        <p:nvSpPr>
          <p:cNvPr id="4521" name="Google Shape;4521;p24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232</a:t>
            </a:fld>
            <a:endParaRPr/>
          </a:p>
        </p:txBody>
      </p:sp>
      <p:sp>
        <p:nvSpPr>
          <p:cNvPr id="4522" name="Google Shape;4522;p249"/>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Padding Property</a:t>
            </a:r>
            <a:endParaRPr sz="4000">
              <a:solidFill>
                <a:srgbClr val="741B47"/>
              </a:solidFill>
              <a:latin typeface="Raleway Medium"/>
              <a:ea typeface="Raleway Medium"/>
              <a:cs typeface="Raleway Medium"/>
              <a:sym typeface="Raleway Medium"/>
            </a:endParaRPr>
          </a:p>
        </p:txBody>
      </p:sp>
      <p:sp>
        <p:nvSpPr>
          <p:cNvPr id="4523" name="Google Shape;4523;p249"/>
          <p:cNvSpPr/>
          <p:nvPr/>
        </p:nvSpPr>
        <p:spPr>
          <a:xfrm>
            <a:off x="431800" y="1168822"/>
            <a:ext cx="7457700" cy="2800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The padding property is used to define space between the element's content and the borders. There are 4 different properties for setting the padding for each side of an element:</a:t>
            </a: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 padding-top</a:t>
            </a: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 padding-right</a:t>
            </a: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 padding-bottom</a:t>
            </a: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 padding-left</a:t>
            </a:r>
            <a:endParaRPr/>
          </a:p>
        </p:txBody>
      </p:sp>
      <p:pic>
        <p:nvPicPr>
          <p:cNvPr id="4524" name="Google Shape;4524;p249"/>
          <p:cNvPicPr preferRelativeResize="0"/>
          <p:nvPr/>
        </p:nvPicPr>
        <p:blipFill>
          <a:blip r:embed="rId3">
            <a:alphaModFix/>
          </a:blip>
          <a:stretch>
            <a:fillRect/>
          </a:stretch>
        </p:blipFill>
        <p:spPr>
          <a:xfrm>
            <a:off x="3763513" y="1998275"/>
            <a:ext cx="4562475" cy="2952750"/>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4528"/>
        <p:cNvGrpSpPr/>
        <p:nvPr/>
      </p:nvGrpSpPr>
      <p:grpSpPr>
        <a:xfrm>
          <a:off x="0" y="0"/>
          <a:ext cx="0" cy="0"/>
          <a:chOff x="0" y="0"/>
          <a:chExt cx="0" cy="0"/>
        </a:xfrm>
      </p:grpSpPr>
      <p:sp>
        <p:nvSpPr>
          <p:cNvPr id="4529" name="Google Shape;4529;p25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233</a:t>
            </a:fld>
            <a:endParaRPr/>
          </a:p>
        </p:txBody>
      </p:sp>
      <p:sp>
        <p:nvSpPr>
          <p:cNvPr id="4530" name="Google Shape;4530;p250"/>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Padding Property</a:t>
            </a:r>
            <a:endParaRPr sz="4000">
              <a:solidFill>
                <a:srgbClr val="741B47"/>
              </a:solidFill>
              <a:latin typeface="Raleway Medium"/>
              <a:ea typeface="Raleway Medium"/>
              <a:cs typeface="Raleway Medium"/>
              <a:sym typeface="Raleway Medium"/>
            </a:endParaRPr>
          </a:p>
        </p:txBody>
      </p:sp>
      <p:sp>
        <p:nvSpPr>
          <p:cNvPr id="4531" name="Google Shape;4531;p250"/>
          <p:cNvSpPr/>
          <p:nvPr/>
        </p:nvSpPr>
        <p:spPr>
          <a:xfrm>
            <a:off x="431800" y="1168822"/>
            <a:ext cx="7457700" cy="18159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Padding properties can have the following values:</a:t>
            </a:r>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1" i="0" u="none" strike="noStrike" cap="none">
                <a:solidFill>
                  <a:srgbClr val="C27BA0"/>
                </a:solidFill>
                <a:latin typeface="Raleway SemiBold"/>
                <a:ea typeface="Raleway SemiBold"/>
                <a:cs typeface="Raleway SemiBold"/>
                <a:sym typeface="Raleway SemiBold"/>
              </a:rPr>
              <a:t>length: </a:t>
            </a:r>
            <a:r>
              <a:rPr lang="en-US" sz="1600" b="0" i="0" u="none" strike="noStrike" cap="none">
                <a:solidFill>
                  <a:schemeClr val="dk1"/>
                </a:solidFill>
                <a:latin typeface="Raleway SemiBold"/>
                <a:ea typeface="Raleway SemiBold"/>
                <a:cs typeface="Raleway SemiBold"/>
                <a:sym typeface="Raleway SemiBold"/>
              </a:rPr>
              <a:t>Length of the padding is defined in px, rem, em, cm, etc.</a:t>
            </a:r>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1" i="0" u="none" strike="noStrike" cap="none">
                <a:solidFill>
                  <a:srgbClr val="C27BA0"/>
                </a:solidFill>
                <a:latin typeface="Raleway SemiBold"/>
                <a:ea typeface="Raleway SemiBold"/>
                <a:cs typeface="Raleway SemiBold"/>
                <a:sym typeface="Raleway SemiBold"/>
              </a:rPr>
              <a:t>%:</a:t>
            </a:r>
            <a:r>
              <a:rPr lang="en-US" sz="1600" b="0" i="0" u="none" strike="noStrike" cap="none">
                <a:solidFill>
                  <a:schemeClr val="dk1"/>
                </a:solidFill>
                <a:latin typeface="Raleway SemiBold"/>
                <a:ea typeface="Raleway SemiBold"/>
                <a:cs typeface="Raleway SemiBold"/>
                <a:sym typeface="Raleway SemiBold"/>
              </a:rPr>
              <a:t> Length of the padding in % of the width of the containing element.</a:t>
            </a:r>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1" i="0" u="none" strike="noStrike" cap="none">
                <a:solidFill>
                  <a:srgbClr val="C27BA0"/>
                </a:solidFill>
                <a:latin typeface="Raleway SemiBold"/>
                <a:ea typeface="Raleway SemiBold"/>
                <a:cs typeface="Raleway SemiBold"/>
                <a:sym typeface="Raleway SemiBold"/>
              </a:rPr>
              <a:t>inherit: </a:t>
            </a:r>
            <a:r>
              <a:rPr lang="en-US" sz="1600" b="0" i="0" u="none" strike="noStrike" cap="none">
                <a:solidFill>
                  <a:schemeClr val="dk1"/>
                </a:solidFill>
                <a:latin typeface="Raleway SemiBold"/>
                <a:ea typeface="Raleway SemiBold"/>
                <a:cs typeface="Raleway SemiBold"/>
                <a:sym typeface="Raleway SemiBold"/>
              </a:rPr>
              <a:t>Length of the padding is inherited from the parent.</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4535"/>
        <p:cNvGrpSpPr/>
        <p:nvPr/>
      </p:nvGrpSpPr>
      <p:grpSpPr>
        <a:xfrm>
          <a:off x="0" y="0"/>
          <a:ext cx="0" cy="0"/>
          <a:chOff x="0" y="0"/>
          <a:chExt cx="0" cy="0"/>
        </a:xfrm>
      </p:grpSpPr>
      <p:sp>
        <p:nvSpPr>
          <p:cNvPr id="4536" name="Google Shape;4536;p25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234</a:t>
            </a:fld>
            <a:endParaRPr/>
          </a:p>
        </p:txBody>
      </p:sp>
      <p:sp>
        <p:nvSpPr>
          <p:cNvPr id="4537" name="Google Shape;4537;p25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Padding Property</a:t>
            </a:r>
            <a:endParaRPr sz="4000">
              <a:solidFill>
                <a:srgbClr val="741B47"/>
              </a:solidFill>
              <a:latin typeface="Raleway Medium"/>
              <a:ea typeface="Raleway Medium"/>
              <a:cs typeface="Raleway Medium"/>
              <a:sym typeface="Raleway Medium"/>
            </a:endParaRPr>
          </a:p>
        </p:txBody>
      </p:sp>
      <p:grpSp>
        <p:nvGrpSpPr>
          <p:cNvPr id="4538" name="Google Shape;4538;p251"/>
          <p:cNvGrpSpPr/>
          <p:nvPr/>
        </p:nvGrpSpPr>
        <p:grpSpPr>
          <a:xfrm>
            <a:off x="304800" y="800100"/>
            <a:ext cx="8407291" cy="1043100"/>
            <a:chOff x="0" y="0"/>
            <a:chExt cx="8407291" cy="1043100"/>
          </a:xfrm>
        </p:grpSpPr>
        <p:sp>
          <p:nvSpPr>
            <p:cNvPr id="4539" name="Google Shape;4539;p251"/>
            <p:cNvSpPr/>
            <p:nvPr/>
          </p:nvSpPr>
          <p:spPr>
            <a:xfrm>
              <a:off x="2640091" y="0"/>
              <a:ext cx="5767200" cy="10431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251"/>
            <p:cNvSpPr txBox="1"/>
            <p:nvPr/>
          </p:nvSpPr>
          <p:spPr>
            <a:xfrm>
              <a:off x="2640091" y="130402"/>
              <a:ext cx="5376000" cy="7824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The padding property is used to define space between the element's content and the borders.</a:t>
              </a:r>
              <a:endParaRPr sz="1600" b="0" i="0" u="none" strike="noStrike" cap="none">
                <a:solidFill>
                  <a:srgbClr val="FFFFFF"/>
                </a:solidFill>
                <a:latin typeface="Arial"/>
                <a:ea typeface="Arial"/>
                <a:cs typeface="Arial"/>
                <a:sym typeface="Arial"/>
              </a:endParaRPr>
            </a:p>
          </p:txBody>
        </p:sp>
        <p:sp>
          <p:nvSpPr>
            <p:cNvPr id="4541" name="Google Shape;4541;p251"/>
            <p:cNvSpPr/>
            <p:nvPr/>
          </p:nvSpPr>
          <p:spPr>
            <a:xfrm>
              <a:off x="0" y="159643"/>
              <a:ext cx="2640000" cy="7056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51"/>
            <p:cNvSpPr txBox="1"/>
            <p:nvPr/>
          </p:nvSpPr>
          <p:spPr>
            <a:xfrm>
              <a:off x="34450" y="194093"/>
              <a:ext cx="2571300" cy="6369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Padding Property</a:t>
              </a:r>
              <a:endParaRPr sz="2000" b="0" i="0" u="none" strike="noStrike" cap="none">
                <a:solidFill>
                  <a:srgbClr val="FFFFFF"/>
                </a:solidFill>
                <a:latin typeface="Arial"/>
                <a:ea typeface="Arial"/>
                <a:cs typeface="Arial"/>
                <a:sym typeface="Arial"/>
              </a:endParaRPr>
            </a:p>
          </p:txBody>
        </p:sp>
      </p:grpSp>
      <p:pic>
        <p:nvPicPr>
          <p:cNvPr id="4543" name="Google Shape;4543;p251"/>
          <p:cNvPicPr preferRelativeResize="0"/>
          <p:nvPr/>
        </p:nvPicPr>
        <p:blipFill rotWithShape="1">
          <a:blip r:embed="rId3">
            <a:alphaModFix/>
          </a:blip>
          <a:srcRect/>
          <a:stretch/>
        </p:blipFill>
        <p:spPr>
          <a:xfrm>
            <a:off x="1551010" y="1843314"/>
            <a:ext cx="5914979" cy="3126386"/>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4547"/>
        <p:cNvGrpSpPr/>
        <p:nvPr/>
      </p:nvGrpSpPr>
      <p:grpSpPr>
        <a:xfrm>
          <a:off x="0" y="0"/>
          <a:ext cx="0" cy="0"/>
          <a:chOff x="0" y="0"/>
          <a:chExt cx="0" cy="0"/>
        </a:xfrm>
      </p:grpSpPr>
      <p:sp>
        <p:nvSpPr>
          <p:cNvPr id="4548" name="Google Shape;4548;p252"/>
          <p:cNvSpPr txBox="1">
            <a:spLocks noGrp="1"/>
          </p:cNvSpPr>
          <p:nvPr>
            <p:ph type="ctrTitle"/>
          </p:nvPr>
        </p:nvSpPr>
        <p:spPr>
          <a:xfrm>
            <a:off x="1010729" y="2102553"/>
            <a:ext cx="53103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Shorthand Property</a:t>
            </a:r>
            <a:endParaRPr sz="4000">
              <a:solidFill>
                <a:srgbClr val="741B47"/>
              </a:solidFill>
              <a:latin typeface="Raleway Medium"/>
              <a:ea typeface="Raleway Medium"/>
              <a:cs typeface="Raleway Medium"/>
              <a:sym typeface="Raleway Medium"/>
            </a:endParaRPr>
          </a:p>
        </p:txBody>
      </p:sp>
      <p:sp>
        <p:nvSpPr>
          <p:cNvPr id="4549" name="Google Shape;4549;p25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grpSp>
        <p:nvGrpSpPr>
          <p:cNvPr id="4550" name="Google Shape;4550;p252"/>
          <p:cNvGrpSpPr/>
          <p:nvPr/>
        </p:nvGrpSpPr>
        <p:grpSpPr>
          <a:xfrm>
            <a:off x="5924340" y="1573487"/>
            <a:ext cx="2928488" cy="3139481"/>
            <a:chOff x="2183550" y="65875"/>
            <a:chExt cx="4483981" cy="4807045"/>
          </a:xfrm>
        </p:grpSpPr>
        <p:sp>
          <p:nvSpPr>
            <p:cNvPr id="4551" name="Google Shape;4551;p252"/>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2" name="Google Shape;4552;p252"/>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3" name="Google Shape;4553;p252"/>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4" name="Google Shape;4554;p252"/>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5" name="Google Shape;4555;p252"/>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6" name="Google Shape;4556;p252"/>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7" name="Google Shape;4557;p252"/>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8" name="Google Shape;4558;p252"/>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9" name="Google Shape;4559;p252"/>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0" name="Google Shape;4560;p252"/>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1" name="Google Shape;4561;p252"/>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2" name="Google Shape;4562;p252"/>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3" name="Google Shape;4563;p252"/>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4" name="Google Shape;4564;p252"/>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5" name="Google Shape;4565;p252"/>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6" name="Google Shape;4566;p252"/>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7" name="Google Shape;4567;p252"/>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8" name="Google Shape;4568;p252"/>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9" name="Google Shape;4569;p252"/>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70" name="Google Shape;4570;p252"/>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71" name="Google Shape;4571;p252"/>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72" name="Google Shape;4572;p252"/>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573" name="Google Shape;4573;p252"/>
            <p:cNvGrpSpPr/>
            <p:nvPr/>
          </p:nvGrpSpPr>
          <p:grpSpPr>
            <a:xfrm>
              <a:off x="2428704" y="3970322"/>
              <a:ext cx="350131" cy="370523"/>
              <a:chOff x="4512354" y="4952197"/>
              <a:chExt cx="350131" cy="370523"/>
            </a:xfrm>
          </p:grpSpPr>
          <p:grpSp>
            <p:nvGrpSpPr>
              <p:cNvPr id="4574" name="Google Shape;4574;p252"/>
              <p:cNvGrpSpPr/>
              <p:nvPr/>
            </p:nvGrpSpPr>
            <p:grpSpPr>
              <a:xfrm>
                <a:off x="4512354" y="5116449"/>
                <a:ext cx="343196" cy="206271"/>
                <a:chOff x="4512354" y="5116449"/>
                <a:chExt cx="343196" cy="206271"/>
              </a:xfrm>
            </p:grpSpPr>
            <p:sp>
              <p:nvSpPr>
                <p:cNvPr id="4575" name="Google Shape;4575;p252"/>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76" name="Google Shape;4576;p252"/>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77" name="Google Shape;4577;p252"/>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578" name="Google Shape;4578;p252"/>
                <p:cNvGrpSpPr/>
                <p:nvPr/>
              </p:nvGrpSpPr>
              <p:grpSpPr>
                <a:xfrm>
                  <a:off x="4592868" y="5212556"/>
                  <a:ext cx="96807" cy="56007"/>
                  <a:chOff x="4592868" y="5212556"/>
                  <a:chExt cx="96807" cy="56007"/>
                </a:xfrm>
              </p:grpSpPr>
              <p:sp>
                <p:nvSpPr>
                  <p:cNvPr id="4579" name="Google Shape;4579;p252"/>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0" name="Google Shape;4580;p252"/>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581" name="Google Shape;4581;p252"/>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2" name="Google Shape;4582;p252"/>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3" name="Google Shape;4583;p252"/>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4" name="Google Shape;4584;p252"/>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5" name="Google Shape;4585;p252"/>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6" name="Google Shape;4586;p252"/>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7" name="Google Shape;4587;p252"/>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8" name="Google Shape;4588;p252"/>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9" name="Google Shape;4589;p252"/>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0" name="Google Shape;4590;p252"/>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1" name="Google Shape;4591;p252"/>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2" name="Google Shape;4592;p252"/>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3" name="Google Shape;4593;p252"/>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4" name="Google Shape;4594;p252"/>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5" name="Google Shape;4595;p252"/>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6" name="Google Shape;4596;p252"/>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7" name="Google Shape;4597;p252"/>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8" name="Google Shape;4598;p252"/>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9" name="Google Shape;4599;p252"/>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0" name="Google Shape;4600;p252"/>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1" name="Google Shape;4601;p252"/>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2" name="Google Shape;4602;p252"/>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3" name="Google Shape;4603;p252"/>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4" name="Google Shape;4604;p252"/>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5" name="Google Shape;4605;p252"/>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6" name="Google Shape;4606;p252"/>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7" name="Google Shape;4607;p252"/>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8" name="Google Shape;4608;p252"/>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9" name="Google Shape;4609;p252"/>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0" name="Google Shape;4610;p252"/>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1" name="Google Shape;4611;p252"/>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2" name="Google Shape;4612;p252"/>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3" name="Google Shape;4613;p252"/>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4" name="Google Shape;4614;p252"/>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5" name="Google Shape;4615;p252"/>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6" name="Google Shape;4616;p252"/>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7" name="Google Shape;4617;p252"/>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8" name="Google Shape;4618;p252"/>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9" name="Google Shape;4619;p252"/>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0" name="Google Shape;4620;p252"/>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1" name="Google Shape;4621;p252"/>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2" name="Google Shape;4622;p252"/>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3" name="Google Shape;4623;p252"/>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4" name="Google Shape;4624;p252"/>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5" name="Google Shape;4625;p252"/>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6" name="Google Shape;4626;p252"/>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7" name="Google Shape;4627;p252"/>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8" name="Google Shape;4628;p252"/>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9" name="Google Shape;4629;p252"/>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0" name="Google Shape;4630;p252"/>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1" name="Google Shape;4631;p252"/>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2" name="Google Shape;4632;p252"/>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3" name="Google Shape;4633;p252"/>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4" name="Google Shape;4634;p252"/>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5" name="Google Shape;4635;p252"/>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6" name="Google Shape;4636;p252"/>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7" name="Google Shape;4637;p252"/>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8" name="Google Shape;4638;p252"/>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9" name="Google Shape;4639;p252"/>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40" name="Google Shape;4640;p252"/>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41" name="Google Shape;4641;p252"/>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42" name="Google Shape;4642;p252"/>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43" name="Google Shape;4643;p252"/>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44" name="Google Shape;4644;p252"/>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645" name="Google Shape;4645;p252"/>
              <p:cNvGrpSpPr/>
              <p:nvPr/>
            </p:nvGrpSpPr>
            <p:grpSpPr>
              <a:xfrm>
                <a:off x="4655095" y="4952197"/>
                <a:ext cx="207390" cy="280361"/>
                <a:chOff x="4655095" y="4952197"/>
                <a:chExt cx="207390" cy="280361"/>
              </a:xfrm>
            </p:grpSpPr>
            <p:grpSp>
              <p:nvGrpSpPr>
                <p:cNvPr id="4646" name="Google Shape;4646;p252"/>
                <p:cNvGrpSpPr/>
                <p:nvPr/>
              </p:nvGrpSpPr>
              <p:grpSpPr>
                <a:xfrm>
                  <a:off x="4655095" y="4952197"/>
                  <a:ext cx="207390" cy="280361"/>
                  <a:chOff x="4655095" y="4952197"/>
                  <a:chExt cx="207390" cy="280361"/>
                </a:xfrm>
              </p:grpSpPr>
              <p:sp>
                <p:nvSpPr>
                  <p:cNvPr id="4647" name="Google Shape;4647;p252"/>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48" name="Google Shape;4648;p252"/>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49" name="Google Shape;4649;p252"/>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50" name="Google Shape;4650;p252"/>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51" name="Google Shape;4651;p252"/>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652" name="Google Shape;4652;p252"/>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53" name="Google Shape;4653;p252"/>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54" name="Google Shape;4654;p252"/>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4655" name="Google Shape;4655;p252"/>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56" name="Google Shape;4656;p252"/>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57" name="Google Shape;4657;p252"/>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58" name="Google Shape;4658;p252"/>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59" name="Google Shape;4659;p252"/>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60" name="Google Shape;4660;p252"/>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61" name="Google Shape;4661;p252"/>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62" name="Google Shape;4662;p252"/>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63" name="Google Shape;4663;p252"/>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64" name="Google Shape;4664;p252"/>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65" name="Google Shape;4665;p252"/>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66" name="Google Shape;4666;p252"/>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67" name="Google Shape;4667;p252"/>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68" name="Google Shape;4668;p252"/>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69" name="Google Shape;4669;p252"/>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70" name="Google Shape;4670;p252"/>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71" name="Google Shape;4671;p252"/>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72" name="Google Shape;4672;p252"/>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73" name="Google Shape;4673;p252"/>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74" name="Google Shape;4674;p252"/>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75" name="Google Shape;4675;p252"/>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76" name="Google Shape;4676;p252"/>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77" name="Google Shape;4677;p252"/>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78" name="Google Shape;4678;p252"/>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79" name="Google Shape;4679;p252"/>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80" name="Google Shape;4680;p252"/>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81" name="Google Shape;4681;p252"/>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82" name="Google Shape;4682;p252"/>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83" name="Google Shape;4683;p252"/>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684" name="Google Shape;4684;p252"/>
            <p:cNvGrpSpPr/>
            <p:nvPr/>
          </p:nvGrpSpPr>
          <p:grpSpPr>
            <a:xfrm>
              <a:off x="6161826" y="4215479"/>
              <a:ext cx="350681" cy="265782"/>
              <a:chOff x="6621095" y="1452181"/>
              <a:chExt cx="330893" cy="250785"/>
            </a:xfrm>
          </p:grpSpPr>
          <p:sp>
            <p:nvSpPr>
              <p:cNvPr id="4685" name="Google Shape;4685;p25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86" name="Google Shape;4686;p25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87" name="Google Shape;4687;p25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88" name="Google Shape;4688;p25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89" name="Google Shape;4689;p25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4693"/>
        <p:cNvGrpSpPr/>
        <p:nvPr/>
      </p:nvGrpSpPr>
      <p:grpSpPr>
        <a:xfrm>
          <a:off x="0" y="0"/>
          <a:ext cx="0" cy="0"/>
          <a:chOff x="0" y="0"/>
          <a:chExt cx="0" cy="0"/>
        </a:xfrm>
      </p:grpSpPr>
      <p:sp>
        <p:nvSpPr>
          <p:cNvPr id="4694" name="Google Shape;4694;p25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236</a:t>
            </a:fld>
            <a:endParaRPr/>
          </a:p>
        </p:txBody>
      </p:sp>
      <p:sp>
        <p:nvSpPr>
          <p:cNvPr id="4695" name="Google Shape;4695;p253"/>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Shorthand Property</a:t>
            </a:r>
            <a:endParaRPr sz="4000">
              <a:solidFill>
                <a:srgbClr val="741B47"/>
              </a:solidFill>
              <a:latin typeface="Raleway Medium"/>
              <a:ea typeface="Raleway Medium"/>
              <a:cs typeface="Raleway Medium"/>
              <a:sym typeface="Raleway Medium"/>
            </a:endParaRPr>
          </a:p>
        </p:txBody>
      </p:sp>
      <p:grpSp>
        <p:nvGrpSpPr>
          <p:cNvPr id="4696" name="Google Shape;4696;p253"/>
          <p:cNvGrpSpPr/>
          <p:nvPr/>
        </p:nvGrpSpPr>
        <p:grpSpPr>
          <a:xfrm>
            <a:off x="304800" y="800609"/>
            <a:ext cx="8407291" cy="1042200"/>
            <a:chOff x="0" y="509"/>
            <a:chExt cx="8407291" cy="1042200"/>
          </a:xfrm>
        </p:grpSpPr>
        <p:sp>
          <p:nvSpPr>
            <p:cNvPr id="4697" name="Google Shape;4697;p253"/>
            <p:cNvSpPr/>
            <p:nvPr/>
          </p:nvSpPr>
          <p:spPr>
            <a:xfrm>
              <a:off x="2640091" y="509"/>
              <a:ext cx="5767200" cy="10422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53"/>
            <p:cNvSpPr txBox="1"/>
            <p:nvPr/>
          </p:nvSpPr>
          <p:spPr>
            <a:xfrm>
              <a:off x="2640091" y="130783"/>
              <a:ext cx="5376600" cy="7815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In this example, 4 padding values are used. The order of the padding values are:</a:t>
              </a:r>
              <a:br>
                <a:rPr lang="en-US" sz="1600" b="0" i="0" u="none" strike="noStrike" cap="none">
                  <a:solidFill>
                    <a:srgbClr val="FFFFFF"/>
                  </a:solidFill>
                  <a:latin typeface="Arial"/>
                  <a:ea typeface="Arial"/>
                  <a:cs typeface="Arial"/>
                  <a:sym typeface="Arial"/>
                </a:rPr>
              </a:br>
              <a:r>
                <a:rPr lang="en-US" sz="1600" b="0" i="0" u="none" strike="noStrike" cap="none">
                  <a:solidFill>
                    <a:srgbClr val="FFFFFF"/>
                  </a:solidFill>
                  <a:latin typeface="Arial"/>
                  <a:ea typeface="Arial"/>
                  <a:cs typeface="Arial"/>
                  <a:sym typeface="Arial"/>
                </a:rPr>
                <a:t>top padding-right padding-bottom padding-left padding.</a:t>
              </a:r>
              <a:endParaRPr sz="1600" b="0" i="0" u="none" strike="noStrike" cap="none">
                <a:solidFill>
                  <a:srgbClr val="FFFFFF"/>
                </a:solidFill>
                <a:latin typeface="Arial"/>
                <a:ea typeface="Arial"/>
                <a:cs typeface="Arial"/>
                <a:sym typeface="Arial"/>
              </a:endParaRPr>
            </a:p>
          </p:txBody>
        </p:sp>
        <p:sp>
          <p:nvSpPr>
            <p:cNvPr id="4699" name="Google Shape;4699;p253"/>
            <p:cNvSpPr/>
            <p:nvPr/>
          </p:nvSpPr>
          <p:spPr>
            <a:xfrm>
              <a:off x="0" y="159996"/>
              <a:ext cx="2640000" cy="7050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253"/>
            <p:cNvSpPr txBox="1"/>
            <p:nvPr/>
          </p:nvSpPr>
          <p:spPr>
            <a:xfrm>
              <a:off x="34416" y="194412"/>
              <a:ext cx="2571300" cy="6363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4 Padding values</a:t>
              </a:r>
              <a:endParaRPr sz="2000" b="0" i="0" u="none" strike="noStrike" cap="none">
                <a:solidFill>
                  <a:schemeClr val="lt1"/>
                </a:solidFill>
                <a:latin typeface="Arial"/>
                <a:ea typeface="Arial"/>
                <a:cs typeface="Arial"/>
                <a:sym typeface="Arial"/>
              </a:endParaRPr>
            </a:p>
          </p:txBody>
        </p:sp>
      </p:grpSp>
      <p:pic>
        <p:nvPicPr>
          <p:cNvPr id="4701" name="Google Shape;4701;p253"/>
          <p:cNvPicPr preferRelativeResize="0"/>
          <p:nvPr/>
        </p:nvPicPr>
        <p:blipFill rotWithShape="1">
          <a:blip r:embed="rId3">
            <a:alphaModFix/>
          </a:blip>
          <a:srcRect/>
          <a:stretch/>
        </p:blipFill>
        <p:spPr>
          <a:xfrm>
            <a:off x="961825" y="1827622"/>
            <a:ext cx="7093348" cy="3142078"/>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4705"/>
        <p:cNvGrpSpPr/>
        <p:nvPr/>
      </p:nvGrpSpPr>
      <p:grpSpPr>
        <a:xfrm>
          <a:off x="0" y="0"/>
          <a:ext cx="0" cy="0"/>
          <a:chOff x="0" y="0"/>
          <a:chExt cx="0" cy="0"/>
        </a:xfrm>
      </p:grpSpPr>
      <p:sp>
        <p:nvSpPr>
          <p:cNvPr id="4706" name="Google Shape;4706;p25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237</a:t>
            </a:fld>
            <a:endParaRPr/>
          </a:p>
        </p:txBody>
      </p:sp>
      <p:sp>
        <p:nvSpPr>
          <p:cNvPr id="4707" name="Google Shape;4707;p254"/>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Shorthand Property</a:t>
            </a:r>
            <a:endParaRPr sz="4000">
              <a:solidFill>
                <a:srgbClr val="741B47"/>
              </a:solidFill>
              <a:latin typeface="Raleway Medium"/>
              <a:ea typeface="Raleway Medium"/>
              <a:cs typeface="Raleway Medium"/>
              <a:sym typeface="Raleway Medium"/>
            </a:endParaRPr>
          </a:p>
        </p:txBody>
      </p:sp>
      <p:grpSp>
        <p:nvGrpSpPr>
          <p:cNvPr id="4708" name="Google Shape;4708;p254"/>
          <p:cNvGrpSpPr/>
          <p:nvPr/>
        </p:nvGrpSpPr>
        <p:grpSpPr>
          <a:xfrm>
            <a:off x="304800" y="800100"/>
            <a:ext cx="8407291" cy="1043100"/>
            <a:chOff x="0" y="0"/>
            <a:chExt cx="8407291" cy="1043100"/>
          </a:xfrm>
        </p:grpSpPr>
        <p:sp>
          <p:nvSpPr>
            <p:cNvPr id="4709" name="Google Shape;4709;p254"/>
            <p:cNvSpPr/>
            <p:nvPr/>
          </p:nvSpPr>
          <p:spPr>
            <a:xfrm>
              <a:off x="2640091" y="0"/>
              <a:ext cx="5767200" cy="10431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254"/>
            <p:cNvSpPr txBox="1"/>
            <p:nvPr/>
          </p:nvSpPr>
          <p:spPr>
            <a:xfrm>
              <a:off x="2640091" y="130402"/>
              <a:ext cx="5376000" cy="7824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In this example, 3 padding values are used. The order of the padding values are:</a:t>
              </a:r>
              <a:br>
                <a:rPr lang="en-US" sz="1600" b="0" i="0" u="none" strike="noStrike" cap="none">
                  <a:solidFill>
                    <a:srgbClr val="FFFFFF"/>
                  </a:solidFill>
                  <a:latin typeface="Arial"/>
                  <a:ea typeface="Arial"/>
                  <a:cs typeface="Arial"/>
                  <a:sym typeface="Arial"/>
                </a:rPr>
              </a:br>
              <a:r>
                <a:rPr lang="en-US" sz="1600" b="0" i="0" u="none" strike="noStrike" cap="none">
                  <a:solidFill>
                    <a:srgbClr val="FFFFFF"/>
                  </a:solidFill>
                  <a:latin typeface="Arial"/>
                  <a:ea typeface="Arial"/>
                  <a:cs typeface="Arial"/>
                  <a:sym typeface="Arial"/>
                </a:rPr>
                <a:t>top padding-right/left paddings-bottom padding.</a:t>
              </a:r>
              <a:endParaRPr sz="1600" b="0" i="0" u="none" strike="noStrike" cap="none">
                <a:solidFill>
                  <a:srgbClr val="FFFFFF"/>
                </a:solidFill>
                <a:latin typeface="Arial"/>
                <a:ea typeface="Arial"/>
                <a:cs typeface="Arial"/>
                <a:sym typeface="Arial"/>
              </a:endParaRPr>
            </a:p>
          </p:txBody>
        </p:sp>
        <p:sp>
          <p:nvSpPr>
            <p:cNvPr id="4711" name="Google Shape;4711;p254"/>
            <p:cNvSpPr/>
            <p:nvPr/>
          </p:nvSpPr>
          <p:spPr>
            <a:xfrm>
              <a:off x="0" y="159643"/>
              <a:ext cx="2640000" cy="7056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254"/>
            <p:cNvSpPr txBox="1"/>
            <p:nvPr/>
          </p:nvSpPr>
          <p:spPr>
            <a:xfrm>
              <a:off x="34450" y="194093"/>
              <a:ext cx="2571300" cy="6369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3 padding values</a:t>
              </a:r>
              <a:endParaRPr sz="2000" b="0" i="0" u="none" strike="noStrike" cap="none">
                <a:solidFill>
                  <a:srgbClr val="FFFFFF"/>
                </a:solidFill>
                <a:latin typeface="Arial"/>
                <a:ea typeface="Arial"/>
                <a:cs typeface="Arial"/>
                <a:sym typeface="Arial"/>
              </a:endParaRPr>
            </a:p>
          </p:txBody>
        </p:sp>
      </p:grpSp>
      <p:pic>
        <p:nvPicPr>
          <p:cNvPr id="4713" name="Google Shape;4713;p254"/>
          <p:cNvPicPr preferRelativeResize="0"/>
          <p:nvPr/>
        </p:nvPicPr>
        <p:blipFill rotWithShape="1">
          <a:blip r:embed="rId3">
            <a:alphaModFix/>
          </a:blip>
          <a:srcRect/>
          <a:stretch/>
        </p:blipFill>
        <p:spPr>
          <a:xfrm>
            <a:off x="1102304" y="1843314"/>
            <a:ext cx="6939393" cy="318836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4717"/>
        <p:cNvGrpSpPr/>
        <p:nvPr/>
      </p:nvGrpSpPr>
      <p:grpSpPr>
        <a:xfrm>
          <a:off x="0" y="0"/>
          <a:ext cx="0" cy="0"/>
          <a:chOff x="0" y="0"/>
          <a:chExt cx="0" cy="0"/>
        </a:xfrm>
      </p:grpSpPr>
      <p:sp>
        <p:nvSpPr>
          <p:cNvPr id="4718" name="Google Shape;4718;p25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238</a:t>
            </a:fld>
            <a:endParaRPr/>
          </a:p>
        </p:txBody>
      </p:sp>
      <p:sp>
        <p:nvSpPr>
          <p:cNvPr id="4719" name="Google Shape;4719;p25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Shorthand Property</a:t>
            </a:r>
            <a:endParaRPr sz="4000">
              <a:solidFill>
                <a:srgbClr val="741B47"/>
              </a:solidFill>
              <a:latin typeface="Raleway Medium"/>
              <a:ea typeface="Raleway Medium"/>
              <a:cs typeface="Raleway Medium"/>
              <a:sym typeface="Raleway Medium"/>
            </a:endParaRPr>
          </a:p>
        </p:txBody>
      </p:sp>
      <p:grpSp>
        <p:nvGrpSpPr>
          <p:cNvPr id="4720" name="Google Shape;4720;p255"/>
          <p:cNvGrpSpPr/>
          <p:nvPr/>
        </p:nvGrpSpPr>
        <p:grpSpPr>
          <a:xfrm>
            <a:off x="304800" y="800100"/>
            <a:ext cx="8407291" cy="1043100"/>
            <a:chOff x="0" y="0"/>
            <a:chExt cx="8407291" cy="1043100"/>
          </a:xfrm>
        </p:grpSpPr>
        <p:sp>
          <p:nvSpPr>
            <p:cNvPr id="4721" name="Google Shape;4721;p255"/>
            <p:cNvSpPr/>
            <p:nvPr/>
          </p:nvSpPr>
          <p:spPr>
            <a:xfrm>
              <a:off x="2640091" y="0"/>
              <a:ext cx="5767200" cy="10431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255"/>
            <p:cNvSpPr txBox="1"/>
            <p:nvPr/>
          </p:nvSpPr>
          <p:spPr>
            <a:xfrm>
              <a:off x="2640091" y="130402"/>
              <a:ext cx="5376000" cy="7824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In this example, 2 padding values are used. The order of the padding values are: </a:t>
              </a:r>
              <a:br>
                <a:rPr lang="en-US" sz="1600" b="0" i="0" u="none" strike="noStrike" cap="none">
                  <a:solidFill>
                    <a:srgbClr val="FFFFFF"/>
                  </a:solidFill>
                  <a:latin typeface="Arial"/>
                  <a:ea typeface="Arial"/>
                  <a:cs typeface="Arial"/>
                  <a:sym typeface="Arial"/>
                </a:rPr>
              </a:br>
              <a:r>
                <a:rPr lang="en-US" sz="1600" b="0" i="0" u="none" strike="noStrike" cap="none">
                  <a:solidFill>
                    <a:srgbClr val="FFFFFF"/>
                  </a:solidFill>
                  <a:latin typeface="Arial"/>
                  <a:ea typeface="Arial"/>
                  <a:cs typeface="Arial"/>
                  <a:sym typeface="Arial"/>
                </a:rPr>
                <a:t>top/bottom paddings - right/left paddings.</a:t>
              </a:r>
              <a:endParaRPr sz="1600" b="0" i="0" u="none" strike="noStrike" cap="none">
                <a:solidFill>
                  <a:srgbClr val="FFFFFF"/>
                </a:solidFill>
                <a:latin typeface="Arial"/>
                <a:ea typeface="Arial"/>
                <a:cs typeface="Arial"/>
                <a:sym typeface="Arial"/>
              </a:endParaRPr>
            </a:p>
          </p:txBody>
        </p:sp>
        <p:sp>
          <p:nvSpPr>
            <p:cNvPr id="4723" name="Google Shape;4723;p255"/>
            <p:cNvSpPr/>
            <p:nvPr/>
          </p:nvSpPr>
          <p:spPr>
            <a:xfrm>
              <a:off x="0" y="159643"/>
              <a:ext cx="2640000" cy="7056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255"/>
            <p:cNvSpPr txBox="1"/>
            <p:nvPr/>
          </p:nvSpPr>
          <p:spPr>
            <a:xfrm>
              <a:off x="34450" y="194093"/>
              <a:ext cx="2571300" cy="6369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2 padding values</a:t>
              </a:r>
              <a:endParaRPr sz="2000" b="0" i="0" u="none" strike="noStrike" cap="none">
                <a:solidFill>
                  <a:schemeClr val="lt1"/>
                </a:solidFill>
                <a:latin typeface="Arial"/>
                <a:ea typeface="Arial"/>
                <a:cs typeface="Arial"/>
                <a:sym typeface="Arial"/>
              </a:endParaRPr>
            </a:p>
          </p:txBody>
        </p:sp>
      </p:grpSp>
      <p:pic>
        <p:nvPicPr>
          <p:cNvPr id="4725" name="Google Shape;4725;p255"/>
          <p:cNvPicPr preferRelativeResize="0"/>
          <p:nvPr/>
        </p:nvPicPr>
        <p:blipFill rotWithShape="1">
          <a:blip r:embed="rId3">
            <a:alphaModFix/>
          </a:blip>
          <a:srcRect/>
          <a:stretch/>
        </p:blipFill>
        <p:spPr>
          <a:xfrm>
            <a:off x="1120547" y="1810080"/>
            <a:ext cx="6902906" cy="3147657"/>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4729"/>
        <p:cNvGrpSpPr/>
        <p:nvPr/>
      </p:nvGrpSpPr>
      <p:grpSpPr>
        <a:xfrm>
          <a:off x="0" y="0"/>
          <a:ext cx="0" cy="0"/>
          <a:chOff x="0" y="0"/>
          <a:chExt cx="0" cy="0"/>
        </a:xfrm>
      </p:grpSpPr>
      <p:sp>
        <p:nvSpPr>
          <p:cNvPr id="4730" name="Google Shape;4730;p256"/>
          <p:cNvSpPr txBox="1">
            <a:spLocks noGrp="1"/>
          </p:cNvSpPr>
          <p:nvPr>
            <p:ph type="ctrTitle"/>
          </p:nvPr>
        </p:nvSpPr>
        <p:spPr>
          <a:xfrm>
            <a:off x="1010730" y="2102553"/>
            <a:ext cx="50601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Inherit Value</a:t>
            </a:r>
            <a:endParaRPr sz="4000">
              <a:solidFill>
                <a:srgbClr val="741B47"/>
              </a:solidFill>
              <a:latin typeface="Raleway Medium"/>
              <a:ea typeface="Raleway Medium"/>
              <a:cs typeface="Raleway Medium"/>
              <a:sym typeface="Raleway Medium"/>
            </a:endParaRPr>
          </a:p>
        </p:txBody>
      </p:sp>
      <p:sp>
        <p:nvSpPr>
          <p:cNvPr id="4731" name="Google Shape;4731;p25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a:solidFill>
                  <a:schemeClr val="lt1"/>
                </a:solidFill>
                <a:latin typeface="Barlow"/>
                <a:ea typeface="Barlow"/>
                <a:cs typeface="Barlow"/>
                <a:sym typeface="Barlow"/>
              </a:rPr>
              <a:t>3</a:t>
            </a:r>
            <a:endParaRPr sz="3600" b="1" i="0" u="none" strike="noStrike" cap="none">
              <a:solidFill>
                <a:schemeClr val="lt1"/>
              </a:solidFill>
              <a:latin typeface="Barlow"/>
              <a:ea typeface="Barlow"/>
              <a:cs typeface="Barlow"/>
              <a:sym typeface="Barlow"/>
            </a:endParaRPr>
          </a:p>
        </p:txBody>
      </p:sp>
      <p:grpSp>
        <p:nvGrpSpPr>
          <p:cNvPr id="4732" name="Google Shape;4732;p256"/>
          <p:cNvGrpSpPr/>
          <p:nvPr/>
        </p:nvGrpSpPr>
        <p:grpSpPr>
          <a:xfrm>
            <a:off x="5796744" y="1573487"/>
            <a:ext cx="2928488" cy="3139481"/>
            <a:chOff x="2183550" y="65875"/>
            <a:chExt cx="4483981" cy="4807045"/>
          </a:xfrm>
        </p:grpSpPr>
        <p:sp>
          <p:nvSpPr>
            <p:cNvPr id="4733" name="Google Shape;4733;p256"/>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34" name="Google Shape;4734;p256"/>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35" name="Google Shape;4735;p256"/>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36" name="Google Shape;4736;p256"/>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37" name="Google Shape;4737;p256"/>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38" name="Google Shape;4738;p256"/>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39" name="Google Shape;4739;p256"/>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40" name="Google Shape;4740;p256"/>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41" name="Google Shape;4741;p256"/>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42" name="Google Shape;4742;p256"/>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43" name="Google Shape;4743;p256"/>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44" name="Google Shape;4744;p256"/>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45" name="Google Shape;4745;p256"/>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46" name="Google Shape;4746;p256"/>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47" name="Google Shape;4747;p256"/>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48" name="Google Shape;4748;p256"/>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49" name="Google Shape;4749;p256"/>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50" name="Google Shape;4750;p256"/>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51" name="Google Shape;4751;p256"/>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52" name="Google Shape;4752;p256"/>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53" name="Google Shape;4753;p256"/>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54" name="Google Shape;4754;p256"/>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755" name="Google Shape;4755;p256"/>
            <p:cNvGrpSpPr/>
            <p:nvPr/>
          </p:nvGrpSpPr>
          <p:grpSpPr>
            <a:xfrm>
              <a:off x="2428704" y="3970322"/>
              <a:ext cx="350131" cy="370523"/>
              <a:chOff x="4512354" y="4952197"/>
              <a:chExt cx="350131" cy="370523"/>
            </a:xfrm>
          </p:grpSpPr>
          <p:grpSp>
            <p:nvGrpSpPr>
              <p:cNvPr id="4756" name="Google Shape;4756;p256"/>
              <p:cNvGrpSpPr/>
              <p:nvPr/>
            </p:nvGrpSpPr>
            <p:grpSpPr>
              <a:xfrm>
                <a:off x="4512354" y="5116449"/>
                <a:ext cx="343196" cy="206271"/>
                <a:chOff x="4512354" y="5116449"/>
                <a:chExt cx="343196" cy="206271"/>
              </a:xfrm>
            </p:grpSpPr>
            <p:sp>
              <p:nvSpPr>
                <p:cNvPr id="4757" name="Google Shape;4757;p256"/>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58" name="Google Shape;4758;p256"/>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59" name="Google Shape;4759;p256"/>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760" name="Google Shape;4760;p256"/>
                <p:cNvGrpSpPr/>
                <p:nvPr/>
              </p:nvGrpSpPr>
              <p:grpSpPr>
                <a:xfrm>
                  <a:off x="4592868" y="5212556"/>
                  <a:ext cx="96807" cy="56007"/>
                  <a:chOff x="4592868" y="5212556"/>
                  <a:chExt cx="96807" cy="56007"/>
                </a:xfrm>
              </p:grpSpPr>
              <p:sp>
                <p:nvSpPr>
                  <p:cNvPr id="4761" name="Google Shape;4761;p256"/>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62" name="Google Shape;4762;p256"/>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763" name="Google Shape;4763;p256"/>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64" name="Google Shape;4764;p256"/>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65" name="Google Shape;4765;p256"/>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66" name="Google Shape;4766;p256"/>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67" name="Google Shape;4767;p256"/>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68" name="Google Shape;4768;p256"/>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69" name="Google Shape;4769;p256"/>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0" name="Google Shape;4770;p256"/>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1" name="Google Shape;4771;p256"/>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2" name="Google Shape;4772;p256"/>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3" name="Google Shape;4773;p256"/>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4" name="Google Shape;4774;p256"/>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5" name="Google Shape;4775;p256"/>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6" name="Google Shape;4776;p256"/>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7" name="Google Shape;4777;p256"/>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8" name="Google Shape;4778;p256"/>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9" name="Google Shape;4779;p256"/>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0" name="Google Shape;4780;p256"/>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1" name="Google Shape;4781;p256"/>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2" name="Google Shape;4782;p256"/>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3" name="Google Shape;4783;p256"/>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4" name="Google Shape;4784;p256"/>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5" name="Google Shape;4785;p256"/>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6" name="Google Shape;4786;p256"/>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7" name="Google Shape;4787;p256"/>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8" name="Google Shape;4788;p256"/>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9" name="Google Shape;4789;p256"/>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0" name="Google Shape;4790;p256"/>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1" name="Google Shape;4791;p256"/>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2" name="Google Shape;4792;p256"/>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3" name="Google Shape;4793;p256"/>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4" name="Google Shape;4794;p256"/>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5" name="Google Shape;4795;p256"/>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6" name="Google Shape;4796;p256"/>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7" name="Google Shape;4797;p256"/>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8" name="Google Shape;4798;p256"/>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9" name="Google Shape;4799;p256"/>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0" name="Google Shape;4800;p256"/>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1" name="Google Shape;4801;p256"/>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2" name="Google Shape;4802;p256"/>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3" name="Google Shape;4803;p256"/>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4" name="Google Shape;4804;p256"/>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5" name="Google Shape;4805;p256"/>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6" name="Google Shape;4806;p256"/>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7" name="Google Shape;4807;p256"/>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8" name="Google Shape;4808;p256"/>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9" name="Google Shape;4809;p256"/>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0" name="Google Shape;4810;p256"/>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1" name="Google Shape;4811;p256"/>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2" name="Google Shape;4812;p256"/>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3" name="Google Shape;4813;p256"/>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4" name="Google Shape;4814;p256"/>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5" name="Google Shape;4815;p256"/>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6" name="Google Shape;4816;p256"/>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7" name="Google Shape;4817;p256"/>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8" name="Google Shape;4818;p256"/>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9" name="Google Shape;4819;p256"/>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20" name="Google Shape;4820;p256"/>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21" name="Google Shape;4821;p256"/>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22" name="Google Shape;4822;p256"/>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23" name="Google Shape;4823;p256"/>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24" name="Google Shape;4824;p256"/>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25" name="Google Shape;4825;p256"/>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26" name="Google Shape;4826;p256"/>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827" name="Google Shape;4827;p256"/>
              <p:cNvGrpSpPr/>
              <p:nvPr/>
            </p:nvGrpSpPr>
            <p:grpSpPr>
              <a:xfrm>
                <a:off x="4655095" y="4952197"/>
                <a:ext cx="207390" cy="280361"/>
                <a:chOff x="4655095" y="4952197"/>
                <a:chExt cx="207390" cy="280361"/>
              </a:xfrm>
            </p:grpSpPr>
            <p:grpSp>
              <p:nvGrpSpPr>
                <p:cNvPr id="4828" name="Google Shape;4828;p256"/>
                <p:cNvGrpSpPr/>
                <p:nvPr/>
              </p:nvGrpSpPr>
              <p:grpSpPr>
                <a:xfrm>
                  <a:off x="4655095" y="4952197"/>
                  <a:ext cx="207390" cy="280361"/>
                  <a:chOff x="4655095" y="4952197"/>
                  <a:chExt cx="207390" cy="280361"/>
                </a:xfrm>
              </p:grpSpPr>
              <p:sp>
                <p:nvSpPr>
                  <p:cNvPr id="4829" name="Google Shape;4829;p256"/>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30" name="Google Shape;4830;p256"/>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31" name="Google Shape;4831;p256"/>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32" name="Google Shape;4832;p256"/>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33" name="Google Shape;4833;p256"/>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834" name="Google Shape;4834;p256"/>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35" name="Google Shape;4835;p256"/>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36" name="Google Shape;4836;p256"/>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4837" name="Google Shape;4837;p256"/>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38" name="Google Shape;4838;p256"/>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39" name="Google Shape;4839;p256"/>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0" name="Google Shape;4840;p256"/>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1" name="Google Shape;4841;p256"/>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2" name="Google Shape;4842;p256"/>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3" name="Google Shape;4843;p256"/>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4" name="Google Shape;4844;p256"/>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5" name="Google Shape;4845;p256"/>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6" name="Google Shape;4846;p256"/>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7" name="Google Shape;4847;p256"/>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8" name="Google Shape;4848;p256"/>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9" name="Google Shape;4849;p256"/>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0" name="Google Shape;4850;p256"/>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1" name="Google Shape;4851;p256"/>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2" name="Google Shape;4852;p256"/>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3" name="Google Shape;4853;p256"/>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4" name="Google Shape;4854;p256"/>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5" name="Google Shape;4855;p256"/>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6" name="Google Shape;4856;p256"/>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7" name="Google Shape;4857;p256"/>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8" name="Google Shape;4858;p256"/>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9" name="Google Shape;4859;p256"/>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0" name="Google Shape;4860;p256"/>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1" name="Google Shape;4861;p256"/>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2" name="Google Shape;4862;p256"/>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3" name="Google Shape;4863;p256"/>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4" name="Google Shape;4864;p256"/>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5" name="Google Shape;4865;p256"/>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866" name="Google Shape;4866;p256"/>
            <p:cNvGrpSpPr/>
            <p:nvPr/>
          </p:nvGrpSpPr>
          <p:grpSpPr>
            <a:xfrm>
              <a:off x="6161826" y="4215479"/>
              <a:ext cx="350681" cy="265782"/>
              <a:chOff x="6621095" y="1452181"/>
              <a:chExt cx="330893" cy="250785"/>
            </a:xfrm>
          </p:grpSpPr>
          <p:sp>
            <p:nvSpPr>
              <p:cNvPr id="4867" name="Google Shape;4867;p256"/>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8" name="Google Shape;4868;p256"/>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9" name="Google Shape;4869;p256"/>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70" name="Google Shape;4870;p256"/>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71" name="Google Shape;4871;p256"/>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58"/>
          <p:cNvSpPr txBox="1">
            <a:spLocks noGrp="1"/>
          </p:cNvSpPr>
          <p:nvPr>
            <p:ph type="sldNum" idx="12"/>
          </p:nvPr>
        </p:nvSpPr>
        <p:spPr>
          <a:xfrm>
            <a:off x="8657772" y="4643243"/>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
        <p:nvSpPr>
          <p:cNvPr id="1093" name="Google Shape;1093;p58"/>
          <p:cNvSpPr txBox="1"/>
          <p:nvPr/>
        </p:nvSpPr>
        <p:spPr>
          <a:xfrm>
            <a:off x="431800" y="173800"/>
            <a:ext cx="5640900" cy="6263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800" b="0" i="0" u="none" strike="noStrike" cap="none">
                <a:solidFill>
                  <a:srgbClr val="8F4B6C"/>
                </a:solidFill>
                <a:latin typeface="Raleway SemiBold"/>
                <a:ea typeface="Raleway SemiBold"/>
                <a:cs typeface="Raleway SemiBold"/>
                <a:sym typeface="Raleway SemiBold"/>
              </a:rPr>
              <a:t>History of HTML</a:t>
            </a:r>
            <a:endParaRPr sz="4800" b="0" i="0" u="none" strike="noStrike" cap="none">
              <a:solidFill>
                <a:srgbClr val="8F4B6C"/>
              </a:solidFill>
              <a:latin typeface="Raleway SemiBold"/>
              <a:ea typeface="Raleway SemiBold"/>
              <a:cs typeface="Raleway SemiBold"/>
              <a:sym typeface="Raleway SemiBold"/>
            </a:endParaRPr>
          </a:p>
        </p:txBody>
      </p:sp>
      <p:pic>
        <p:nvPicPr>
          <p:cNvPr id="1094" name="Google Shape;1094;p58"/>
          <p:cNvPicPr preferRelativeResize="0"/>
          <p:nvPr/>
        </p:nvPicPr>
        <p:blipFill rotWithShape="1">
          <a:blip r:embed="rId3">
            <a:alphaModFix/>
          </a:blip>
          <a:srcRect/>
          <a:stretch/>
        </p:blipFill>
        <p:spPr>
          <a:xfrm>
            <a:off x="624350" y="856248"/>
            <a:ext cx="8055998" cy="4255600"/>
          </a:xfrm>
          <a:prstGeom prst="rect">
            <a:avLst/>
          </a:prstGeom>
          <a:noFill/>
          <a:ln>
            <a:noFill/>
          </a:ln>
        </p:spPr>
      </p:pic>
      <p:sp>
        <p:nvSpPr>
          <p:cNvPr id="1095" name="Google Shape;1095;p58"/>
          <p:cNvSpPr txBox="1"/>
          <p:nvPr/>
        </p:nvSpPr>
        <p:spPr>
          <a:xfrm>
            <a:off x="62175" y="4643250"/>
            <a:ext cx="3457200" cy="468600"/>
          </a:xfrm>
          <a:prstGeom prst="rect">
            <a:avLst/>
          </a:prstGeom>
          <a:solidFill>
            <a:srgbClr val="FFF2CC"/>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u="sng">
                <a:solidFill>
                  <a:schemeClr val="accent2"/>
                </a:solidFill>
                <a:hlinkClick r:id="rId4">
                  <a:extLst>
                    <a:ext uri="{A12FA001-AC4F-418D-AE19-62706E023703}">
                      <ahyp:hlinkClr xmlns:ahyp="http://schemas.microsoft.com/office/drawing/2018/hyperlinkcolor" val="tx"/>
                    </a:ext>
                  </a:extLst>
                </a:hlinkClick>
              </a:rPr>
              <a:t>http://info.cern.ch/hypertext/WWW/TheProject.html</a:t>
            </a:r>
            <a:endParaRPr sz="110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4875"/>
        <p:cNvGrpSpPr/>
        <p:nvPr/>
      </p:nvGrpSpPr>
      <p:grpSpPr>
        <a:xfrm>
          <a:off x="0" y="0"/>
          <a:ext cx="0" cy="0"/>
          <a:chOff x="0" y="0"/>
          <a:chExt cx="0" cy="0"/>
        </a:xfrm>
      </p:grpSpPr>
      <p:sp>
        <p:nvSpPr>
          <p:cNvPr id="4876" name="Google Shape;4876;p25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240</a:t>
            </a:fld>
            <a:endParaRPr/>
          </a:p>
        </p:txBody>
      </p:sp>
      <p:sp>
        <p:nvSpPr>
          <p:cNvPr id="4877" name="Google Shape;4877;p257"/>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Inherit Value</a:t>
            </a:r>
            <a:endParaRPr sz="4000">
              <a:solidFill>
                <a:srgbClr val="741B47"/>
              </a:solidFill>
              <a:latin typeface="Raleway Medium"/>
              <a:ea typeface="Raleway Medium"/>
              <a:cs typeface="Raleway Medium"/>
              <a:sym typeface="Raleway Medium"/>
            </a:endParaRPr>
          </a:p>
        </p:txBody>
      </p:sp>
      <p:grpSp>
        <p:nvGrpSpPr>
          <p:cNvPr id="4878" name="Google Shape;4878;p257"/>
          <p:cNvGrpSpPr/>
          <p:nvPr/>
        </p:nvGrpSpPr>
        <p:grpSpPr>
          <a:xfrm>
            <a:off x="304800" y="800100"/>
            <a:ext cx="8407291" cy="1043100"/>
            <a:chOff x="0" y="0"/>
            <a:chExt cx="8407291" cy="1043100"/>
          </a:xfrm>
        </p:grpSpPr>
        <p:sp>
          <p:nvSpPr>
            <p:cNvPr id="4879" name="Google Shape;4879;p257"/>
            <p:cNvSpPr/>
            <p:nvPr/>
          </p:nvSpPr>
          <p:spPr>
            <a:xfrm>
              <a:off x="2640091" y="0"/>
              <a:ext cx="5767200" cy="10431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257"/>
            <p:cNvSpPr txBox="1"/>
            <p:nvPr/>
          </p:nvSpPr>
          <p:spPr>
            <a:xfrm>
              <a:off x="2640091" y="130402"/>
              <a:ext cx="5376000" cy="7824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The </a:t>
              </a:r>
              <a:r>
                <a:rPr lang="en-US" sz="1600">
                  <a:solidFill>
                    <a:srgbClr val="FFFFFF"/>
                  </a:solidFill>
                </a:rPr>
                <a:t>padding</a:t>
              </a:r>
              <a:r>
                <a:rPr lang="en-US" sz="1600" b="0" i="0" u="none" strike="noStrike" cap="none">
                  <a:solidFill>
                    <a:srgbClr val="FFFFFF"/>
                  </a:solidFill>
                  <a:latin typeface="Arial"/>
                  <a:ea typeface="Arial"/>
                  <a:cs typeface="Arial"/>
                  <a:sym typeface="Arial"/>
                </a:rPr>
                <a:t> of an element can be inherited from the parent element using inherit value.</a:t>
              </a:r>
              <a:endParaRPr sz="1600" b="0" i="0" u="none" strike="noStrike" cap="none">
                <a:solidFill>
                  <a:srgbClr val="FFFFFF"/>
                </a:solidFill>
                <a:latin typeface="Arial"/>
                <a:ea typeface="Arial"/>
                <a:cs typeface="Arial"/>
                <a:sym typeface="Arial"/>
              </a:endParaRPr>
            </a:p>
          </p:txBody>
        </p:sp>
        <p:sp>
          <p:nvSpPr>
            <p:cNvPr id="4881" name="Google Shape;4881;p257"/>
            <p:cNvSpPr/>
            <p:nvPr/>
          </p:nvSpPr>
          <p:spPr>
            <a:xfrm>
              <a:off x="0" y="159643"/>
              <a:ext cx="2640000" cy="7056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257"/>
            <p:cNvSpPr txBox="1"/>
            <p:nvPr/>
          </p:nvSpPr>
          <p:spPr>
            <a:xfrm>
              <a:off x="34450" y="194093"/>
              <a:ext cx="2571300" cy="6369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Inherit Value</a:t>
              </a:r>
              <a:endParaRPr sz="2000" b="0" i="0" u="none" strike="noStrike" cap="none">
                <a:solidFill>
                  <a:srgbClr val="FFFFFF"/>
                </a:solidFill>
                <a:latin typeface="Arial"/>
                <a:ea typeface="Arial"/>
                <a:cs typeface="Arial"/>
                <a:sym typeface="Arial"/>
              </a:endParaRPr>
            </a:p>
          </p:txBody>
        </p:sp>
      </p:grpSp>
      <p:pic>
        <p:nvPicPr>
          <p:cNvPr id="4883" name="Google Shape;4883;p257"/>
          <p:cNvPicPr preferRelativeResize="0"/>
          <p:nvPr/>
        </p:nvPicPr>
        <p:blipFill rotWithShape="1">
          <a:blip r:embed="rId3">
            <a:alphaModFix/>
          </a:blip>
          <a:srcRect/>
          <a:stretch/>
        </p:blipFill>
        <p:spPr>
          <a:xfrm>
            <a:off x="1879806" y="1825689"/>
            <a:ext cx="5257388" cy="314401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4887"/>
        <p:cNvGrpSpPr/>
        <p:nvPr/>
      </p:nvGrpSpPr>
      <p:grpSpPr>
        <a:xfrm>
          <a:off x="0" y="0"/>
          <a:ext cx="0" cy="0"/>
          <a:chOff x="0" y="0"/>
          <a:chExt cx="0" cy="0"/>
        </a:xfrm>
      </p:grpSpPr>
      <p:sp>
        <p:nvSpPr>
          <p:cNvPr id="4888" name="Google Shape;4888;p258"/>
          <p:cNvSpPr txBox="1">
            <a:spLocks noGrp="1"/>
          </p:cNvSpPr>
          <p:nvPr>
            <p:ph type="ctrTitle"/>
          </p:nvPr>
        </p:nvSpPr>
        <p:spPr>
          <a:xfrm>
            <a:off x="1010729" y="2102553"/>
            <a:ext cx="53103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box-sizing property</a:t>
            </a:r>
            <a:endParaRPr sz="4000">
              <a:solidFill>
                <a:srgbClr val="741B47"/>
              </a:solidFill>
              <a:latin typeface="Raleway Medium"/>
              <a:ea typeface="Raleway Medium"/>
              <a:cs typeface="Raleway Medium"/>
              <a:sym typeface="Raleway Medium"/>
            </a:endParaRPr>
          </a:p>
        </p:txBody>
      </p:sp>
      <p:sp>
        <p:nvSpPr>
          <p:cNvPr id="4889" name="Google Shape;4889;p25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a:solidFill>
                  <a:schemeClr val="lt1"/>
                </a:solidFill>
                <a:latin typeface="Barlow"/>
                <a:ea typeface="Barlow"/>
                <a:cs typeface="Barlow"/>
                <a:sym typeface="Barlow"/>
              </a:rPr>
              <a:t>4</a:t>
            </a:r>
            <a:endParaRPr sz="3600" b="1" i="0" u="none" strike="noStrike" cap="none">
              <a:solidFill>
                <a:schemeClr val="lt1"/>
              </a:solidFill>
              <a:latin typeface="Barlow"/>
              <a:ea typeface="Barlow"/>
              <a:cs typeface="Barlow"/>
              <a:sym typeface="Barlow"/>
            </a:endParaRPr>
          </a:p>
        </p:txBody>
      </p:sp>
      <p:grpSp>
        <p:nvGrpSpPr>
          <p:cNvPr id="4890" name="Google Shape;4890;p258"/>
          <p:cNvGrpSpPr/>
          <p:nvPr/>
        </p:nvGrpSpPr>
        <p:grpSpPr>
          <a:xfrm>
            <a:off x="5903074" y="1573487"/>
            <a:ext cx="2928488" cy="3139481"/>
            <a:chOff x="2183550" y="65875"/>
            <a:chExt cx="4483981" cy="4807045"/>
          </a:xfrm>
        </p:grpSpPr>
        <p:sp>
          <p:nvSpPr>
            <p:cNvPr id="4891" name="Google Shape;4891;p258"/>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92" name="Google Shape;4892;p258"/>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93" name="Google Shape;4893;p258"/>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94" name="Google Shape;4894;p258"/>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95" name="Google Shape;4895;p258"/>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96" name="Google Shape;4896;p258"/>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97" name="Google Shape;4897;p258"/>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98" name="Google Shape;4898;p258"/>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99" name="Google Shape;4899;p258"/>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00" name="Google Shape;4900;p258"/>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01" name="Google Shape;4901;p258"/>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02" name="Google Shape;4902;p258"/>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03" name="Google Shape;4903;p258"/>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04" name="Google Shape;4904;p258"/>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05" name="Google Shape;4905;p258"/>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06" name="Google Shape;4906;p258"/>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07" name="Google Shape;4907;p258"/>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08" name="Google Shape;4908;p258"/>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09" name="Google Shape;4909;p258"/>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10" name="Google Shape;4910;p258"/>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11" name="Google Shape;4911;p258"/>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12" name="Google Shape;4912;p258"/>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913" name="Google Shape;4913;p258"/>
            <p:cNvGrpSpPr/>
            <p:nvPr/>
          </p:nvGrpSpPr>
          <p:grpSpPr>
            <a:xfrm>
              <a:off x="2428704" y="3970322"/>
              <a:ext cx="350131" cy="370523"/>
              <a:chOff x="4512354" y="4952197"/>
              <a:chExt cx="350131" cy="370523"/>
            </a:xfrm>
          </p:grpSpPr>
          <p:grpSp>
            <p:nvGrpSpPr>
              <p:cNvPr id="4914" name="Google Shape;4914;p258"/>
              <p:cNvGrpSpPr/>
              <p:nvPr/>
            </p:nvGrpSpPr>
            <p:grpSpPr>
              <a:xfrm>
                <a:off x="4512354" y="5116449"/>
                <a:ext cx="343196" cy="206271"/>
                <a:chOff x="4512354" y="5116449"/>
                <a:chExt cx="343196" cy="206271"/>
              </a:xfrm>
            </p:grpSpPr>
            <p:sp>
              <p:nvSpPr>
                <p:cNvPr id="4915" name="Google Shape;4915;p258"/>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16" name="Google Shape;4916;p258"/>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17" name="Google Shape;4917;p258"/>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918" name="Google Shape;4918;p258"/>
                <p:cNvGrpSpPr/>
                <p:nvPr/>
              </p:nvGrpSpPr>
              <p:grpSpPr>
                <a:xfrm>
                  <a:off x="4592868" y="5212556"/>
                  <a:ext cx="96807" cy="56007"/>
                  <a:chOff x="4592868" y="5212556"/>
                  <a:chExt cx="96807" cy="56007"/>
                </a:xfrm>
              </p:grpSpPr>
              <p:sp>
                <p:nvSpPr>
                  <p:cNvPr id="4919" name="Google Shape;4919;p258"/>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20" name="Google Shape;4920;p258"/>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921" name="Google Shape;4921;p258"/>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22" name="Google Shape;4922;p258"/>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23" name="Google Shape;4923;p258"/>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24" name="Google Shape;4924;p258"/>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25" name="Google Shape;4925;p258"/>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26" name="Google Shape;4926;p258"/>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27" name="Google Shape;4927;p258"/>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28" name="Google Shape;4928;p258"/>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29" name="Google Shape;4929;p258"/>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0" name="Google Shape;4930;p258"/>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1" name="Google Shape;4931;p258"/>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2" name="Google Shape;4932;p258"/>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3" name="Google Shape;4933;p258"/>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4" name="Google Shape;4934;p258"/>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5" name="Google Shape;4935;p258"/>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6" name="Google Shape;4936;p258"/>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7" name="Google Shape;4937;p258"/>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8" name="Google Shape;4938;p258"/>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9" name="Google Shape;4939;p258"/>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0" name="Google Shape;4940;p258"/>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1" name="Google Shape;4941;p258"/>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2" name="Google Shape;4942;p258"/>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3" name="Google Shape;4943;p258"/>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4" name="Google Shape;4944;p258"/>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5" name="Google Shape;4945;p258"/>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6" name="Google Shape;4946;p258"/>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7" name="Google Shape;4947;p258"/>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8" name="Google Shape;4948;p258"/>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9" name="Google Shape;4949;p258"/>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0" name="Google Shape;4950;p258"/>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1" name="Google Shape;4951;p258"/>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2" name="Google Shape;4952;p258"/>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3" name="Google Shape;4953;p258"/>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4" name="Google Shape;4954;p258"/>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5" name="Google Shape;4955;p258"/>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6" name="Google Shape;4956;p258"/>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7" name="Google Shape;4957;p258"/>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8" name="Google Shape;4958;p258"/>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9" name="Google Shape;4959;p258"/>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0" name="Google Shape;4960;p258"/>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1" name="Google Shape;4961;p258"/>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2" name="Google Shape;4962;p258"/>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3" name="Google Shape;4963;p258"/>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4" name="Google Shape;4964;p258"/>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5" name="Google Shape;4965;p258"/>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6" name="Google Shape;4966;p258"/>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7" name="Google Shape;4967;p258"/>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8" name="Google Shape;4968;p258"/>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9" name="Google Shape;4969;p258"/>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70" name="Google Shape;4970;p258"/>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71" name="Google Shape;4971;p258"/>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72" name="Google Shape;4972;p258"/>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73" name="Google Shape;4973;p258"/>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74" name="Google Shape;4974;p258"/>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75" name="Google Shape;4975;p258"/>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76" name="Google Shape;4976;p258"/>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77" name="Google Shape;4977;p258"/>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78" name="Google Shape;4978;p258"/>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79" name="Google Shape;4979;p258"/>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80" name="Google Shape;4980;p258"/>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81" name="Google Shape;4981;p258"/>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82" name="Google Shape;4982;p258"/>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83" name="Google Shape;4983;p258"/>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84" name="Google Shape;4984;p258"/>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985" name="Google Shape;4985;p258"/>
              <p:cNvGrpSpPr/>
              <p:nvPr/>
            </p:nvGrpSpPr>
            <p:grpSpPr>
              <a:xfrm>
                <a:off x="4655095" y="4952197"/>
                <a:ext cx="207390" cy="280361"/>
                <a:chOff x="4655095" y="4952197"/>
                <a:chExt cx="207390" cy="280361"/>
              </a:xfrm>
            </p:grpSpPr>
            <p:grpSp>
              <p:nvGrpSpPr>
                <p:cNvPr id="4986" name="Google Shape;4986;p258"/>
                <p:cNvGrpSpPr/>
                <p:nvPr/>
              </p:nvGrpSpPr>
              <p:grpSpPr>
                <a:xfrm>
                  <a:off x="4655095" y="4952197"/>
                  <a:ext cx="207390" cy="280361"/>
                  <a:chOff x="4655095" y="4952197"/>
                  <a:chExt cx="207390" cy="280361"/>
                </a:xfrm>
              </p:grpSpPr>
              <p:sp>
                <p:nvSpPr>
                  <p:cNvPr id="4987" name="Google Shape;4987;p258"/>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88" name="Google Shape;4988;p258"/>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89" name="Google Shape;4989;p25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90" name="Google Shape;4990;p25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91" name="Google Shape;4991;p258"/>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992" name="Google Shape;4992;p258"/>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93" name="Google Shape;4993;p258"/>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94" name="Google Shape;4994;p258"/>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4995" name="Google Shape;4995;p258"/>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96" name="Google Shape;4996;p258"/>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97" name="Google Shape;4997;p258"/>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98" name="Google Shape;4998;p258"/>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99" name="Google Shape;4999;p258"/>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00" name="Google Shape;5000;p258"/>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01" name="Google Shape;5001;p258"/>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02" name="Google Shape;5002;p258"/>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03" name="Google Shape;5003;p258"/>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04" name="Google Shape;5004;p258"/>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05" name="Google Shape;5005;p258"/>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06" name="Google Shape;5006;p258"/>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07" name="Google Shape;5007;p258"/>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08" name="Google Shape;5008;p258"/>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09" name="Google Shape;5009;p258"/>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0" name="Google Shape;5010;p258"/>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1" name="Google Shape;5011;p258"/>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2" name="Google Shape;5012;p258"/>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3" name="Google Shape;5013;p258"/>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4" name="Google Shape;5014;p258"/>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5" name="Google Shape;5015;p258"/>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6" name="Google Shape;5016;p258"/>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7" name="Google Shape;5017;p258"/>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8" name="Google Shape;5018;p258"/>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9" name="Google Shape;5019;p258"/>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20" name="Google Shape;5020;p258"/>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21" name="Google Shape;5021;p258"/>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22" name="Google Shape;5022;p258"/>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23" name="Google Shape;5023;p258"/>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024" name="Google Shape;5024;p258"/>
            <p:cNvGrpSpPr/>
            <p:nvPr/>
          </p:nvGrpSpPr>
          <p:grpSpPr>
            <a:xfrm>
              <a:off x="6161826" y="4215479"/>
              <a:ext cx="350681" cy="265782"/>
              <a:chOff x="6621095" y="1452181"/>
              <a:chExt cx="330893" cy="250785"/>
            </a:xfrm>
          </p:grpSpPr>
          <p:sp>
            <p:nvSpPr>
              <p:cNvPr id="5025" name="Google Shape;5025;p25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26" name="Google Shape;5026;p25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27" name="Google Shape;5027;p25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28" name="Google Shape;5028;p25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29" name="Google Shape;5029;p25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5033"/>
        <p:cNvGrpSpPr/>
        <p:nvPr/>
      </p:nvGrpSpPr>
      <p:grpSpPr>
        <a:xfrm>
          <a:off x="0" y="0"/>
          <a:ext cx="0" cy="0"/>
          <a:chOff x="0" y="0"/>
          <a:chExt cx="0" cy="0"/>
        </a:xfrm>
      </p:grpSpPr>
      <p:sp>
        <p:nvSpPr>
          <p:cNvPr id="5034" name="Google Shape;5034;p25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242</a:t>
            </a:fld>
            <a:endParaRPr/>
          </a:p>
        </p:txBody>
      </p:sp>
      <p:sp>
        <p:nvSpPr>
          <p:cNvPr id="5035" name="Google Shape;5035;p259"/>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box-sizing property</a:t>
            </a:r>
            <a:endParaRPr sz="4000">
              <a:solidFill>
                <a:srgbClr val="741B47"/>
              </a:solidFill>
              <a:latin typeface="Raleway Medium"/>
              <a:ea typeface="Raleway Medium"/>
              <a:cs typeface="Raleway Medium"/>
              <a:sym typeface="Raleway Medium"/>
            </a:endParaRPr>
          </a:p>
        </p:txBody>
      </p:sp>
      <p:sp>
        <p:nvSpPr>
          <p:cNvPr id="5036" name="Google Shape;5036;p259"/>
          <p:cNvSpPr/>
          <p:nvPr/>
        </p:nvSpPr>
        <p:spPr>
          <a:xfrm>
            <a:off x="431800" y="1168822"/>
            <a:ext cx="7457700" cy="18159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 The CSS width property specifies the width of the element's content area. The content area is the portion inside the padding, border, and padding of an element (the box model).</a:t>
            </a:r>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 If an element has a specified width, the padding added to that element will be added to the total width of the element. This is often an undesirable result.</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5040"/>
        <p:cNvGrpSpPr/>
        <p:nvPr/>
      </p:nvGrpSpPr>
      <p:grpSpPr>
        <a:xfrm>
          <a:off x="0" y="0"/>
          <a:ext cx="0" cy="0"/>
          <a:chOff x="0" y="0"/>
          <a:chExt cx="0" cy="0"/>
        </a:xfrm>
      </p:grpSpPr>
      <p:sp>
        <p:nvSpPr>
          <p:cNvPr id="5041" name="Google Shape;5041;p26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243</a:t>
            </a:fld>
            <a:endParaRPr/>
          </a:p>
        </p:txBody>
      </p:sp>
      <p:sp>
        <p:nvSpPr>
          <p:cNvPr id="5042" name="Google Shape;5042;p260"/>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box-sizing property</a:t>
            </a:r>
            <a:endParaRPr sz="4000">
              <a:solidFill>
                <a:srgbClr val="741B47"/>
              </a:solidFill>
              <a:latin typeface="Raleway Medium"/>
              <a:ea typeface="Raleway Medium"/>
              <a:cs typeface="Raleway Medium"/>
              <a:sym typeface="Raleway Medium"/>
            </a:endParaRPr>
          </a:p>
        </p:txBody>
      </p:sp>
      <p:sp>
        <p:nvSpPr>
          <p:cNvPr id="5043" name="Google Shape;5043;p260"/>
          <p:cNvSpPr/>
          <p:nvPr/>
        </p:nvSpPr>
        <p:spPr>
          <a:xfrm>
            <a:off x="431800" y="1168822"/>
            <a:ext cx="7457700" cy="3047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 In the example below, the &lt;div&gt; element is given a width of 300px. However, the actual width of the &lt;div&gt; element will be 350px (300px + 25px of left padding + 25px of right padding)</a:t>
            </a: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 To keep the width at 300px, no matter the amount of padding, you can use the box-sizing property. This causes the element to maintain its width; if you increase the padding, the available content space will decrease.</a:t>
            </a:r>
            <a:endParaRPr/>
          </a:p>
        </p:txBody>
      </p:sp>
      <p:pic>
        <p:nvPicPr>
          <p:cNvPr id="5044" name="Google Shape;5044;p260"/>
          <p:cNvPicPr preferRelativeResize="0"/>
          <p:nvPr/>
        </p:nvPicPr>
        <p:blipFill rotWithShape="1">
          <a:blip r:embed="rId3">
            <a:alphaModFix/>
          </a:blip>
          <a:srcRect/>
          <a:stretch/>
        </p:blipFill>
        <p:spPr>
          <a:xfrm>
            <a:off x="3252250" y="2190922"/>
            <a:ext cx="1743318" cy="1028844"/>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5048"/>
        <p:cNvGrpSpPr/>
        <p:nvPr/>
      </p:nvGrpSpPr>
      <p:grpSpPr>
        <a:xfrm>
          <a:off x="0" y="0"/>
          <a:ext cx="0" cy="0"/>
          <a:chOff x="0" y="0"/>
          <a:chExt cx="0" cy="0"/>
        </a:xfrm>
      </p:grpSpPr>
      <p:sp>
        <p:nvSpPr>
          <p:cNvPr id="5049" name="Google Shape;5049;p26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244</a:t>
            </a:fld>
            <a:endParaRPr/>
          </a:p>
        </p:txBody>
      </p:sp>
      <p:sp>
        <p:nvSpPr>
          <p:cNvPr id="5050" name="Google Shape;5050;p26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box-sizing property</a:t>
            </a:r>
            <a:endParaRPr sz="4000">
              <a:solidFill>
                <a:srgbClr val="741B47"/>
              </a:solidFill>
              <a:latin typeface="Raleway Medium"/>
              <a:ea typeface="Raleway Medium"/>
              <a:cs typeface="Raleway Medium"/>
              <a:sym typeface="Raleway Medium"/>
            </a:endParaRPr>
          </a:p>
        </p:txBody>
      </p:sp>
      <p:sp>
        <p:nvSpPr>
          <p:cNvPr id="5051" name="Google Shape;5051;p261"/>
          <p:cNvSpPr/>
          <p:nvPr/>
        </p:nvSpPr>
        <p:spPr>
          <a:xfrm>
            <a:off x="431800" y="1168822"/>
            <a:ext cx="7457700" cy="831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 Use the box-sizing property to keep the width at 300px, no matter the amount of padding:</a:t>
            </a:r>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p:txBody>
      </p:sp>
      <p:pic>
        <p:nvPicPr>
          <p:cNvPr id="5052" name="Google Shape;5052;p261"/>
          <p:cNvPicPr preferRelativeResize="0"/>
          <p:nvPr/>
        </p:nvPicPr>
        <p:blipFill rotWithShape="1">
          <a:blip r:embed="rId3">
            <a:alphaModFix/>
          </a:blip>
          <a:srcRect/>
          <a:stretch/>
        </p:blipFill>
        <p:spPr>
          <a:xfrm>
            <a:off x="3088867" y="2368541"/>
            <a:ext cx="2143424" cy="1152686"/>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5056"/>
        <p:cNvGrpSpPr/>
        <p:nvPr/>
      </p:nvGrpSpPr>
      <p:grpSpPr>
        <a:xfrm>
          <a:off x="0" y="0"/>
          <a:ext cx="0" cy="0"/>
          <a:chOff x="0" y="0"/>
          <a:chExt cx="0" cy="0"/>
        </a:xfrm>
      </p:grpSpPr>
      <p:grpSp>
        <p:nvGrpSpPr>
          <p:cNvPr id="5057" name="Google Shape;5057;p262"/>
          <p:cNvGrpSpPr/>
          <p:nvPr/>
        </p:nvGrpSpPr>
        <p:grpSpPr>
          <a:xfrm>
            <a:off x="5122427" y="668001"/>
            <a:ext cx="3841143" cy="3893303"/>
            <a:chOff x="5122427" y="668001"/>
            <a:chExt cx="3841143" cy="3893303"/>
          </a:xfrm>
        </p:grpSpPr>
        <p:grpSp>
          <p:nvGrpSpPr>
            <p:cNvPr id="5058" name="Google Shape;5058;p262"/>
            <p:cNvGrpSpPr/>
            <p:nvPr/>
          </p:nvGrpSpPr>
          <p:grpSpPr>
            <a:xfrm>
              <a:off x="5144045" y="893590"/>
              <a:ext cx="2833667" cy="2964311"/>
              <a:chOff x="3860721" y="1330073"/>
              <a:chExt cx="3544299" cy="3707706"/>
            </a:xfrm>
          </p:grpSpPr>
          <p:sp>
            <p:nvSpPr>
              <p:cNvPr id="5059" name="Google Shape;5059;p26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60" name="Google Shape;5060;p26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61" name="Google Shape;5061;p26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62" name="Google Shape;5062;p26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63" name="Google Shape;5063;p26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64" name="Google Shape;5064;p26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65" name="Google Shape;5065;p26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66" name="Google Shape;5066;p26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67" name="Google Shape;5067;p26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68" name="Google Shape;5068;p26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69" name="Google Shape;5069;p26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70" name="Google Shape;5070;p26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71" name="Google Shape;5071;p26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72" name="Google Shape;5072;p26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73" name="Google Shape;5073;p26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74" name="Google Shape;5074;p26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75" name="Google Shape;5075;p26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76" name="Google Shape;5076;p26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77" name="Google Shape;5077;p26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78" name="Google Shape;5078;p26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79" name="Google Shape;5079;p26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80" name="Google Shape;5080;p26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81" name="Google Shape;5081;p26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82" name="Google Shape;5082;p26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83" name="Google Shape;5083;p26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84" name="Google Shape;5084;p26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85" name="Google Shape;5085;p26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86" name="Google Shape;5086;p26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87" name="Google Shape;5087;p26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88" name="Google Shape;5088;p26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89" name="Google Shape;5089;p26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90" name="Google Shape;5090;p26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91" name="Google Shape;5091;p26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92" name="Google Shape;5092;p26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93" name="Google Shape;5093;p26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94" name="Google Shape;5094;p26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95" name="Google Shape;5095;p26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96" name="Google Shape;5096;p26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97" name="Google Shape;5097;p26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98" name="Google Shape;5098;p26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99" name="Google Shape;5099;p26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00" name="Google Shape;5100;p26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01" name="Google Shape;5101;p26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02" name="Google Shape;5102;p26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03" name="Google Shape;5103;p26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04" name="Google Shape;5104;p26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05" name="Google Shape;5105;p26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06" name="Google Shape;5106;p26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07" name="Google Shape;5107;p26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08" name="Google Shape;5108;p26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09" name="Google Shape;5109;p26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10" name="Google Shape;5110;p26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11" name="Google Shape;5111;p26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12" name="Google Shape;5112;p26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13" name="Google Shape;5113;p26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14" name="Google Shape;5114;p26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15" name="Google Shape;5115;p26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16" name="Google Shape;5116;p26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17" name="Google Shape;5117;p26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18" name="Google Shape;5118;p26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19" name="Google Shape;5119;p26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20" name="Google Shape;5120;p26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21" name="Google Shape;5121;p26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22" name="Google Shape;5122;p26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23" name="Google Shape;5123;p26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24" name="Google Shape;5124;p26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25" name="Google Shape;5125;p26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26" name="Google Shape;5126;p26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27" name="Google Shape;5127;p26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28" name="Google Shape;5128;p26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29" name="Google Shape;5129;p26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30" name="Google Shape;5130;p26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31" name="Google Shape;5131;p26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32" name="Google Shape;5132;p26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33" name="Google Shape;5133;p26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34" name="Google Shape;5134;p26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35" name="Google Shape;5135;p26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36" name="Google Shape;5136;p26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37" name="Google Shape;5137;p26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38" name="Google Shape;5138;p26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39" name="Google Shape;5139;p26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0" name="Google Shape;5140;p26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1" name="Google Shape;5141;p26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2" name="Google Shape;5142;p26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3" name="Google Shape;5143;p26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4" name="Google Shape;5144;p26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5" name="Google Shape;5145;p26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6" name="Google Shape;5146;p26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7" name="Google Shape;5147;p26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8" name="Google Shape;5148;p26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9" name="Google Shape;5149;p26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0" name="Google Shape;5150;p26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1" name="Google Shape;5151;p26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2" name="Google Shape;5152;p26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3" name="Google Shape;5153;p26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4" name="Google Shape;5154;p26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5" name="Google Shape;5155;p26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6" name="Google Shape;5156;p26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7" name="Google Shape;5157;p26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8" name="Google Shape;5158;p26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9" name="Google Shape;5159;p26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60" name="Google Shape;5160;p26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61" name="Google Shape;5161;p26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62" name="Google Shape;5162;p26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63" name="Google Shape;5163;p26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64" name="Google Shape;5164;p26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65" name="Google Shape;5165;p26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166" name="Google Shape;5166;p262"/>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67" name="Google Shape;5167;p262"/>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68" name="Google Shape;5168;p262"/>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69" name="Google Shape;5169;p262"/>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70" name="Google Shape;5170;p262"/>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71" name="Google Shape;5171;p262"/>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72" name="Google Shape;5172;p262"/>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73" name="Google Shape;5173;p262"/>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74" name="Google Shape;5174;p262"/>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75" name="Google Shape;5175;p262"/>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76" name="Google Shape;5176;p262"/>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77" name="Google Shape;5177;p262"/>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78" name="Google Shape;5178;p262"/>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79" name="Google Shape;5179;p262"/>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80" name="Google Shape;5180;p262"/>
            <p:cNvSpPr/>
            <p:nvPr/>
          </p:nvSpPr>
          <p:spPr>
            <a:xfrm>
              <a:off x="6687910" y="670084"/>
              <a:ext cx="164002" cy="23977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81" name="Google Shape;5181;p262"/>
            <p:cNvSpPr/>
            <p:nvPr/>
          </p:nvSpPr>
          <p:spPr>
            <a:xfrm>
              <a:off x="6700339" y="668001"/>
              <a:ext cx="78555" cy="96805"/>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82" name="Google Shape;5182;p262"/>
            <p:cNvSpPr/>
            <p:nvPr/>
          </p:nvSpPr>
          <p:spPr>
            <a:xfrm>
              <a:off x="6715688" y="773039"/>
              <a:ext cx="96898" cy="108448"/>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83" name="Google Shape;5183;p262"/>
            <p:cNvSpPr/>
            <p:nvPr/>
          </p:nvSpPr>
          <p:spPr>
            <a:xfrm>
              <a:off x="6550295" y="816287"/>
              <a:ext cx="182863" cy="260314"/>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84" name="Google Shape;5184;p262"/>
            <p:cNvSpPr/>
            <p:nvPr/>
          </p:nvSpPr>
          <p:spPr>
            <a:xfrm>
              <a:off x="6687493" y="808527"/>
              <a:ext cx="141254" cy="186323"/>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85" name="Google Shape;5185;p262"/>
            <p:cNvSpPr/>
            <p:nvPr/>
          </p:nvSpPr>
          <p:spPr>
            <a:xfrm>
              <a:off x="6712641" y="675415"/>
              <a:ext cx="103914" cy="12801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86" name="Google Shape;5186;p262"/>
            <p:cNvSpPr/>
            <p:nvPr/>
          </p:nvSpPr>
          <p:spPr>
            <a:xfrm>
              <a:off x="6716857" y="674913"/>
              <a:ext cx="104325" cy="98187"/>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87" name="Google Shape;5187;p262"/>
            <p:cNvSpPr/>
            <p:nvPr/>
          </p:nvSpPr>
          <p:spPr>
            <a:xfrm>
              <a:off x="6591681" y="1319278"/>
              <a:ext cx="82039" cy="62578"/>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88" name="Google Shape;5188;p262"/>
            <p:cNvSpPr/>
            <p:nvPr/>
          </p:nvSpPr>
          <p:spPr>
            <a:xfrm>
              <a:off x="6592043" y="1339232"/>
              <a:ext cx="81667" cy="42638"/>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89" name="Google Shape;5189;p262"/>
            <p:cNvSpPr/>
            <p:nvPr/>
          </p:nvSpPr>
          <p:spPr>
            <a:xfrm>
              <a:off x="6550653" y="1292322"/>
              <a:ext cx="75096" cy="58175"/>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90" name="Google Shape;5190;p262"/>
            <p:cNvSpPr/>
            <p:nvPr/>
          </p:nvSpPr>
          <p:spPr>
            <a:xfrm>
              <a:off x="6550998" y="1311512"/>
              <a:ext cx="74798" cy="3904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91" name="Google Shape;5191;p262"/>
            <p:cNvSpPr/>
            <p:nvPr/>
          </p:nvSpPr>
          <p:spPr>
            <a:xfrm>
              <a:off x="6578488" y="992358"/>
              <a:ext cx="178821" cy="308422"/>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92" name="Google Shape;5192;p262"/>
            <p:cNvSpPr/>
            <p:nvPr/>
          </p:nvSpPr>
          <p:spPr>
            <a:xfrm>
              <a:off x="6627226" y="992967"/>
              <a:ext cx="178028" cy="333954"/>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93" name="Google Shape;5193;p262"/>
            <p:cNvSpPr/>
            <p:nvPr/>
          </p:nvSpPr>
          <p:spPr>
            <a:xfrm>
              <a:off x="6560953" y="971949"/>
              <a:ext cx="266226" cy="245057"/>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94" name="Google Shape;5194;p262"/>
            <p:cNvSpPr/>
            <p:nvPr/>
          </p:nvSpPr>
          <p:spPr>
            <a:xfrm>
              <a:off x="6774876" y="827227"/>
              <a:ext cx="92521" cy="324362"/>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95" name="Google Shape;5195;p262"/>
            <p:cNvSpPr/>
            <p:nvPr/>
          </p:nvSpPr>
          <p:spPr>
            <a:xfrm>
              <a:off x="6792998" y="823141"/>
              <a:ext cx="55942" cy="71147"/>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96" name="Google Shape;5196;p262"/>
            <p:cNvSpPr/>
            <p:nvPr/>
          </p:nvSpPr>
          <p:spPr>
            <a:xfrm>
              <a:off x="6683350" y="808424"/>
              <a:ext cx="47853" cy="5024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197" name="Google Shape;5197;p262"/>
            <p:cNvGrpSpPr/>
            <p:nvPr/>
          </p:nvGrpSpPr>
          <p:grpSpPr>
            <a:xfrm flipH="1">
              <a:off x="5678143" y="1227582"/>
              <a:ext cx="345795" cy="1043508"/>
              <a:chOff x="5678143" y="1151382"/>
              <a:chExt cx="345795" cy="1043508"/>
            </a:xfrm>
          </p:grpSpPr>
          <p:sp>
            <p:nvSpPr>
              <p:cNvPr id="5198" name="Google Shape;5198;p26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99" name="Google Shape;5199;p26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00" name="Google Shape;5200;p26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01" name="Google Shape;5201;p26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02" name="Google Shape;5202;p26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03" name="Google Shape;5203;p26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04" name="Google Shape;5204;p26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05" name="Google Shape;5205;p26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06" name="Google Shape;5206;p26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07" name="Google Shape;5207;p26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08" name="Google Shape;5208;p26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09" name="Google Shape;5209;p26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10" name="Google Shape;5210;p26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11" name="Google Shape;5211;p26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12" name="Google Shape;5212;p26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13" name="Google Shape;5213;p26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14" name="Google Shape;5214;p26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215" name="Google Shape;5215;p262"/>
            <p:cNvGrpSpPr/>
            <p:nvPr/>
          </p:nvGrpSpPr>
          <p:grpSpPr>
            <a:xfrm>
              <a:off x="5122427" y="3292365"/>
              <a:ext cx="823270" cy="1268939"/>
              <a:chOff x="5490177" y="3555452"/>
              <a:chExt cx="823270" cy="1268939"/>
            </a:xfrm>
          </p:grpSpPr>
          <p:sp>
            <p:nvSpPr>
              <p:cNvPr id="5216" name="Google Shape;5216;p26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17" name="Google Shape;5217;p26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18" name="Google Shape;5218;p26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19" name="Google Shape;5219;p26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0" name="Google Shape;5220;p26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1" name="Google Shape;5221;p26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2" name="Google Shape;5222;p26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3" name="Google Shape;5223;p26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4" name="Google Shape;5224;p26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5" name="Google Shape;5225;p26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6" name="Google Shape;5226;p26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7" name="Google Shape;5227;p26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8" name="Google Shape;5228;p26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9" name="Google Shape;5229;p26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30" name="Google Shape;5230;p26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31" name="Google Shape;5231;p26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32" name="Google Shape;5232;p26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33" name="Google Shape;5233;p26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34" name="Google Shape;5234;p26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35" name="Google Shape;5235;p26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36" name="Google Shape;5236;p26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37" name="Google Shape;5237;p26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38" name="Google Shape;5238;p26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39" name="Google Shape;5239;p26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40" name="Google Shape;5240;p26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41" name="Google Shape;5241;p26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42" name="Google Shape;5242;p26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43" name="Google Shape;5243;p26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44" name="Google Shape;5244;p26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45" name="Google Shape;5245;p26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46" name="Google Shape;5246;p26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247" name="Google Shape;5247;p262"/>
            <p:cNvSpPr/>
            <p:nvPr/>
          </p:nvSpPr>
          <p:spPr>
            <a:xfrm>
              <a:off x="7297552" y="1119942"/>
              <a:ext cx="135694" cy="266572"/>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48" name="Google Shape;5248;p262"/>
            <p:cNvSpPr/>
            <p:nvPr/>
          </p:nvSpPr>
          <p:spPr>
            <a:xfrm>
              <a:off x="7309787" y="1745656"/>
              <a:ext cx="93354" cy="72328"/>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49" name="Google Shape;5249;p262"/>
            <p:cNvSpPr/>
            <p:nvPr/>
          </p:nvSpPr>
          <p:spPr>
            <a:xfrm>
              <a:off x="7310617" y="1769417"/>
              <a:ext cx="92957" cy="4848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50" name="Google Shape;5250;p262"/>
            <p:cNvSpPr/>
            <p:nvPr/>
          </p:nvSpPr>
          <p:spPr>
            <a:xfrm>
              <a:off x="7197828" y="1680648"/>
              <a:ext cx="93332" cy="69654"/>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51" name="Google Shape;5251;p262"/>
            <p:cNvSpPr/>
            <p:nvPr/>
          </p:nvSpPr>
          <p:spPr>
            <a:xfrm>
              <a:off x="7198064" y="1702707"/>
              <a:ext cx="92908" cy="4848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52" name="Google Shape;5252;p262"/>
            <p:cNvSpPr/>
            <p:nvPr/>
          </p:nvSpPr>
          <p:spPr>
            <a:xfrm>
              <a:off x="7221254" y="1360384"/>
              <a:ext cx="326905" cy="395190"/>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53" name="Google Shape;5253;p262"/>
            <p:cNvSpPr/>
            <p:nvPr/>
          </p:nvSpPr>
          <p:spPr>
            <a:xfrm>
              <a:off x="7417903" y="1095544"/>
              <a:ext cx="102845" cy="100060"/>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54" name="Google Shape;5254;p262"/>
            <p:cNvSpPr/>
            <p:nvPr/>
          </p:nvSpPr>
          <p:spPr>
            <a:xfrm>
              <a:off x="7381720" y="1109556"/>
              <a:ext cx="166879" cy="325717"/>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55" name="Google Shape;5255;p262"/>
            <p:cNvSpPr/>
            <p:nvPr/>
          </p:nvSpPr>
          <p:spPr>
            <a:xfrm>
              <a:off x="7413797" y="991818"/>
              <a:ext cx="110830" cy="134949"/>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56" name="Google Shape;5256;p262"/>
            <p:cNvSpPr/>
            <p:nvPr/>
          </p:nvSpPr>
          <p:spPr>
            <a:xfrm>
              <a:off x="7417935" y="980032"/>
              <a:ext cx="116959" cy="115584"/>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57" name="Google Shape;5257;p262"/>
            <p:cNvSpPr/>
            <p:nvPr/>
          </p:nvSpPr>
          <p:spPr>
            <a:xfrm>
              <a:off x="7364000" y="1109861"/>
              <a:ext cx="53873" cy="78410"/>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58" name="Google Shape;5258;p262"/>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59" name="Google Shape;5259;p262"/>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0" name="Google Shape;5260;p262"/>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1" name="Google Shape;5261;p262"/>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2" name="Google Shape;5262;p262"/>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3" name="Google Shape;5263;p262"/>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4" name="Google Shape;5264;p262"/>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5" name="Google Shape;5265;p262"/>
            <p:cNvSpPr/>
            <p:nvPr/>
          </p:nvSpPr>
          <p:spPr>
            <a:xfrm rot="-1800688">
              <a:off x="7461681" y="3958752"/>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6" name="Google Shape;5266;p262"/>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7" name="Google Shape;5267;p262"/>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8" name="Google Shape;5268;p262"/>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9" name="Google Shape;5269;p262"/>
            <p:cNvSpPr/>
            <p:nvPr/>
          </p:nvSpPr>
          <p:spPr>
            <a:xfrm rot="-1800688">
              <a:off x="7461681" y="3958752"/>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70" name="Google Shape;5270;p262"/>
            <p:cNvSpPr/>
            <p:nvPr/>
          </p:nvSpPr>
          <p:spPr>
            <a:xfrm>
              <a:off x="8113340" y="4275363"/>
              <a:ext cx="345795" cy="199644"/>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71" name="Google Shape;5271;p262"/>
            <p:cNvSpPr/>
            <p:nvPr/>
          </p:nvSpPr>
          <p:spPr>
            <a:xfrm>
              <a:off x="8345604" y="3658605"/>
              <a:ext cx="79290" cy="172593"/>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72" name="Google Shape;5272;p262"/>
            <p:cNvSpPr/>
            <p:nvPr/>
          </p:nvSpPr>
          <p:spPr>
            <a:xfrm>
              <a:off x="8356722" y="3587657"/>
              <a:ext cx="56997" cy="109672"/>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73" name="Google Shape;5273;p262"/>
            <p:cNvSpPr/>
            <p:nvPr/>
          </p:nvSpPr>
          <p:spPr>
            <a:xfrm>
              <a:off x="8165307" y="4346248"/>
              <a:ext cx="122958" cy="68962"/>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74" name="Google Shape;5274;p262"/>
            <p:cNvSpPr/>
            <p:nvPr/>
          </p:nvSpPr>
          <p:spPr>
            <a:xfrm>
              <a:off x="8165313" y="4357988"/>
              <a:ext cx="120890" cy="57443"/>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75" name="Google Shape;5275;p262"/>
            <p:cNvSpPr/>
            <p:nvPr/>
          </p:nvSpPr>
          <p:spPr>
            <a:xfrm>
              <a:off x="8255166" y="4305930"/>
              <a:ext cx="122958" cy="68996"/>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76" name="Google Shape;5276;p262"/>
            <p:cNvSpPr/>
            <p:nvPr/>
          </p:nvSpPr>
          <p:spPr>
            <a:xfrm>
              <a:off x="8255174" y="4317703"/>
              <a:ext cx="120890" cy="57443"/>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77" name="Google Shape;5277;p262"/>
            <p:cNvSpPr/>
            <p:nvPr/>
          </p:nvSpPr>
          <p:spPr>
            <a:xfrm>
              <a:off x="8198325" y="3858200"/>
              <a:ext cx="179790" cy="507530"/>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78" name="Google Shape;5278;p262"/>
            <p:cNvSpPr/>
            <p:nvPr/>
          </p:nvSpPr>
          <p:spPr>
            <a:xfrm>
              <a:off x="8224549" y="3442293"/>
              <a:ext cx="130498" cy="208861"/>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79" name="Google Shape;5279;p262"/>
            <p:cNvSpPr/>
            <p:nvPr/>
          </p:nvSpPr>
          <p:spPr>
            <a:xfrm>
              <a:off x="8197056" y="3589895"/>
              <a:ext cx="200686" cy="332311"/>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80" name="Google Shape;5280;p262"/>
            <p:cNvSpPr/>
            <p:nvPr/>
          </p:nvSpPr>
          <p:spPr>
            <a:xfrm>
              <a:off x="8000839" y="3631642"/>
              <a:ext cx="254803" cy="198498"/>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81" name="Google Shape;5281;p262"/>
            <p:cNvSpPr/>
            <p:nvPr/>
          </p:nvSpPr>
          <p:spPr>
            <a:xfrm>
              <a:off x="8187055" y="3627341"/>
              <a:ext cx="77533" cy="113490"/>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82" name="Google Shape;5282;p262"/>
            <p:cNvSpPr/>
            <p:nvPr/>
          </p:nvSpPr>
          <p:spPr>
            <a:xfrm>
              <a:off x="8224358" y="3433131"/>
              <a:ext cx="126514" cy="139443"/>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283" name="Google Shape;5283;p262"/>
            <p:cNvGrpSpPr/>
            <p:nvPr/>
          </p:nvGrpSpPr>
          <p:grpSpPr>
            <a:xfrm>
              <a:off x="6544676" y="927098"/>
              <a:ext cx="264549" cy="200503"/>
              <a:chOff x="6621095" y="1452181"/>
              <a:chExt cx="330893" cy="250785"/>
            </a:xfrm>
          </p:grpSpPr>
          <p:sp>
            <p:nvSpPr>
              <p:cNvPr id="5284" name="Google Shape;5284;p26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85" name="Google Shape;5285;p26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86" name="Google Shape;5286;p26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87" name="Google Shape;5287;p26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88" name="Google Shape;5288;p26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289" name="Google Shape;5289;p262"/>
            <p:cNvGrpSpPr/>
            <p:nvPr/>
          </p:nvGrpSpPr>
          <p:grpSpPr>
            <a:xfrm>
              <a:off x="7210355" y="1314222"/>
              <a:ext cx="264549" cy="200503"/>
              <a:chOff x="6621095" y="1452181"/>
              <a:chExt cx="330893" cy="250785"/>
            </a:xfrm>
          </p:grpSpPr>
          <p:sp>
            <p:nvSpPr>
              <p:cNvPr id="5290" name="Google Shape;5290;p26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91" name="Google Shape;5291;p26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92" name="Google Shape;5292;p26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93" name="Google Shape;5293;p26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94" name="Google Shape;5294;p26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295" name="Google Shape;5295;p262"/>
            <p:cNvSpPr/>
            <p:nvPr/>
          </p:nvSpPr>
          <p:spPr>
            <a:xfrm>
              <a:off x="7451033" y="1163186"/>
              <a:ext cx="126359" cy="353331"/>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96" name="Google Shape;5296;p262"/>
            <p:cNvSpPr/>
            <p:nvPr/>
          </p:nvSpPr>
          <p:spPr>
            <a:xfrm>
              <a:off x="7509451" y="1160411"/>
              <a:ext cx="72770" cy="98686"/>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297" name="Google Shape;5297;p262"/>
            <p:cNvGrpSpPr/>
            <p:nvPr/>
          </p:nvGrpSpPr>
          <p:grpSpPr>
            <a:xfrm flipH="1">
              <a:off x="8183210" y="2407472"/>
              <a:ext cx="780359" cy="1195999"/>
              <a:chOff x="3975528" y="3303922"/>
              <a:chExt cx="780359" cy="1195999"/>
            </a:xfrm>
          </p:grpSpPr>
          <p:sp>
            <p:nvSpPr>
              <p:cNvPr id="5298" name="Google Shape;5298;p26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99" name="Google Shape;5299;p26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00" name="Google Shape;5300;p26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01" name="Google Shape;5301;p26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02" name="Google Shape;5302;p26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03" name="Google Shape;5303;p26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04" name="Google Shape;5304;p26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05" name="Google Shape;5305;p26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06" name="Google Shape;5306;p26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07" name="Google Shape;5307;p26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08" name="Google Shape;5308;p26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09" name="Google Shape;5309;p26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10" name="Google Shape;5310;p26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11" name="Google Shape;5311;p26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12" name="Google Shape;5312;p26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13" name="Google Shape;5313;p26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14" name="Google Shape;5314;p26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15" name="Google Shape;5315;p26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16" name="Google Shape;5316;p26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17" name="Google Shape;5317;p26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18" name="Google Shape;5318;p26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19" name="Google Shape;5319;p26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20" name="Google Shape;5320;p26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21" name="Google Shape;5321;p26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22" name="Google Shape;5322;p26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23" name="Google Shape;5323;p26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324" name="Google Shape;5324;p262"/>
              <p:cNvGrpSpPr/>
              <p:nvPr/>
            </p:nvGrpSpPr>
            <p:grpSpPr>
              <a:xfrm flipH="1">
                <a:off x="4321774" y="3621402"/>
                <a:ext cx="239004" cy="181217"/>
                <a:chOff x="6621095" y="1452181"/>
                <a:chExt cx="330893" cy="250785"/>
              </a:xfrm>
            </p:grpSpPr>
            <p:sp>
              <p:nvSpPr>
                <p:cNvPr id="5325" name="Google Shape;5325;p26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26" name="Google Shape;5326;p26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27" name="Google Shape;5327;p26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28" name="Google Shape;5328;p26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29" name="Google Shape;5329;p26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330" name="Google Shape;5330;p26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31" name="Google Shape;5331;p26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5332" name="Google Shape;5332;p262"/>
          <p:cNvSpPr txBox="1">
            <a:spLocks noGrp="1"/>
          </p:cNvSpPr>
          <p:nvPr>
            <p:ph type="ctrTitle"/>
          </p:nvPr>
        </p:nvSpPr>
        <p:spPr>
          <a:xfrm>
            <a:off x="1074619" y="1908496"/>
            <a:ext cx="49626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en-US">
                <a:solidFill>
                  <a:srgbClr val="741B47"/>
                </a:solidFill>
                <a:latin typeface="Raleway Medium"/>
                <a:ea typeface="Raleway Medium"/>
                <a:cs typeface="Raleway Medium"/>
                <a:sym typeface="Raleway Medium"/>
              </a:rPr>
              <a:t>CSS Text</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5336"/>
        <p:cNvGrpSpPr/>
        <p:nvPr/>
      </p:nvGrpSpPr>
      <p:grpSpPr>
        <a:xfrm>
          <a:off x="0" y="0"/>
          <a:ext cx="0" cy="0"/>
          <a:chOff x="0" y="0"/>
          <a:chExt cx="0" cy="0"/>
        </a:xfrm>
      </p:grpSpPr>
      <p:sp>
        <p:nvSpPr>
          <p:cNvPr id="5337" name="Google Shape;5337;p26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246</a:t>
            </a:fld>
            <a:endParaRPr/>
          </a:p>
        </p:txBody>
      </p:sp>
      <p:sp>
        <p:nvSpPr>
          <p:cNvPr id="5338" name="Google Shape;5338;p263"/>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en-US"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5339" name="Google Shape;5339;p263"/>
          <p:cNvSpPr txBox="1">
            <a:spLocks noGrp="1"/>
          </p:cNvSpPr>
          <p:nvPr>
            <p:ph type="subTitle" idx="4294967295"/>
          </p:nvPr>
        </p:nvSpPr>
        <p:spPr>
          <a:xfrm>
            <a:off x="248352" y="864250"/>
            <a:ext cx="4755000" cy="34821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Text Color</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Text Alignment</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Text Decoration</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Text Transformation</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Text Indentation</a:t>
            </a:r>
            <a:endParaRPr sz="3600" b="0" i="0" u="none" strike="noStrike" cap="none">
              <a:solidFill>
                <a:schemeClr val="dk1"/>
              </a:solidFill>
              <a:latin typeface="Raleway"/>
              <a:ea typeface="Raleway"/>
              <a:cs typeface="Raleway"/>
              <a:sym typeface="Raleway"/>
            </a:endParaRPr>
          </a:p>
          <a:p>
            <a:pPr marL="457200" marR="0" lvl="0" indent="-228600" algn="l" rtl="0">
              <a:lnSpc>
                <a:spcPct val="110000"/>
              </a:lnSpc>
              <a:spcBef>
                <a:spcPts val="600"/>
              </a:spcBef>
              <a:spcAft>
                <a:spcPts val="0"/>
              </a:spcAft>
              <a:buClr>
                <a:srgbClr val="741B47"/>
              </a:buClr>
              <a:buSzPts val="3600"/>
              <a:buFont typeface="Raleway"/>
              <a:buNone/>
            </a:pPr>
            <a:endParaRPr sz="3600" b="0" i="0" u="none" strike="noStrike" cap="none">
              <a:solidFill>
                <a:schemeClr val="dk1"/>
              </a:solidFill>
              <a:latin typeface="Raleway"/>
              <a:ea typeface="Raleway"/>
              <a:cs typeface="Raleway"/>
              <a:sym typeface="Raleway"/>
            </a:endParaRPr>
          </a:p>
        </p:txBody>
      </p:sp>
      <p:sp>
        <p:nvSpPr>
          <p:cNvPr id="5340" name="Google Shape;5340;p263"/>
          <p:cNvSpPr txBox="1"/>
          <p:nvPr/>
        </p:nvSpPr>
        <p:spPr>
          <a:xfrm>
            <a:off x="5003350" y="864250"/>
            <a:ext cx="3941400" cy="3946800"/>
          </a:xfrm>
          <a:prstGeom prst="rect">
            <a:avLst/>
          </a:prstGeom>
          <a:noFill/>
          <a:ln>
            <a:noFill/>
          </a:ln>
        </p:spPr>
        <p:txBody>
          <a:bodyPr spcFirstLastPara="1" wrap="square" lIns="91425" tIns="91425" rIns="91425" bIns="91425" anchor="t" anchorCtr="0">
            <a:noAutofit/>
          </a:bodyPr>
          <a:lstStyle/>
          <a:p>
            <a:pPr marL="457200" lvl="0" indent="-457200" algn="l" rtl="0">
              <a:lnSpc>
                <a:spcPct val="110000"/>
              </a:lnSpc>
              <a:spcBef>
                <a:spcPts val="600"/>
              </a:spcBef>
              <a:spcAft>
                <a:spcPts val="0"/>
              </a:spcAft>
              <a:buClr>
                <a:srgbClr val="741B47"/>
              </a:buClr>
              <a:buSzPts val="3600"/>
              <a:buFont typeface="Raleway"/>
              <a:buChar char="▶"/>
            </a:pPr>
            <a:r>
              <a:rPr lang="en-US" sz="3600">
                <a:solidFill>
                  <a:schemeClr val="dk1"/>
                </a:solidFill>
                <a:latin typeface="Raleway"/>
                <a:ea typeface="Raleway"/>
                <a:cs typeface="Raleway"/>
                <a:sym typeface="Raleway"/>
              </a:rPr>
              <a:t>Letter Spacing</a:t>
            </a:r>
            <a:endParaRPr sz="3600">
              <a:solidFill>
                <a:schemeClr val="dk1"/>
              </a:solidFill>
              <a:latin typeface="Raleway"/>
              <a:ea typeface="Raleway"/>
              <a:cs typeface="Raleway"/>
              <a:sym typeface="Raleway"/>
            </a:endParaRPr>
          </a:p>
          <a:p>
            <a:pPr marL="457200" lvl="0" indent="-457200" algn="l" rtl="0">
              <a:lnSpc>
                <a:spcPct val="110000"/>
              </a:lnSpc>
              <a:spcBef>
                <a:spcPts val="600"/>
              </a:spcBef>
              <a:spcAft>
                <a:spcPts val="0"/>
              </a:spcAft>
              <a:buClr>
                <a:srgbClr val="741B47"/>
              </a:buClr>
              <a:buSzPts val="3600"/>
              <a:buFont typeface="Raleway"/>
              <a:buChar char="▶"/>
            </a:pPr>
            <a:r>
              <a:rPr lang="en-US" sz="3600">
                <a:solidFill>
                  <a:schemeClr val="dk1"/>
                </a:solidFill>
                <a:latin typeface="Raleway"/>
                <a:ea typeface="Raleway"/>
                <a:cs typeface="Raleway"/>
                <a:sym typeface="Raleway"/>
              </a:rPr>
              <a:t>Line Height</a:t>
            </a:r>
            <a:endParaRPr sz="3600">
              <a:solidFill>
                <a:schemeClr val="dk1"/>
              </a:solidFill>
              <a:latin typeface="Raleway"/>
              <a:ea typeface="Raleway"/>
              <a:cs typeface="Raleway"/>
              <a:sym typeface="Raleway"/>
            </a:endParaRPr>
          </a:p>
          <a:p>
            <a:pPr marL="457200" lvl="0" indent="-457200" algn="l" rtl="0">
              <a:lnSpc>
                <a:spcPct val="110000"/>
              </a:lnSpc>
              <a:spcBef>
                <a:spcPts val="600"/>
              </a:spcBef>
              <a:spcAft>
                <a:spcPts val="0"/>
              </a:spcAft>
              <a:buClr>
                <a:srgbClr val="741B47"/>
              </a:buClr>
              <a:buSzPts val="3600"/>
              <a:buFont typeface="Raleway"/>
              <a:buChar char="▶"/>
            </a:pPr>
            <a:r>
              <a:rPr lang="en-US" sz="3600">
                <a:solidFill>
                  <a:schemeClr val="dk1"/>
                </a:solidFill>
                <a:latin typeface="Raleway"/>
                <a:ea typeface="Raleway"/>
                <a:cs typeface="Raleway"/>
                <a:sym typeface="Raleway"/>
              </a:rPr>
              <a:t>Text Direction</a:t>
            </a:r>
            <a:endParaRPr sz="3600">
              <a:solidFill>
                <a:schemeClr val="dk1"/>
              </a:solidFill>
              <a:latin typeface="Raleway"/>
              <a:ea typeface="Raleway"/>
              <a:cs typeface="Raleway"/>
              <a:sym typeface="Raleway"/>
            </a:endParaRPr>
          </a:p>
          <a:p>
            <a:pPr marL="457200" lvl="0" indent="-457200" algn="l" rtl="0">
              <a:lnSpc>
                <a:spcPct val="110000"/>
              </a:lnSpc>
              <a:spcBef>
                <a:spcPts val="600"/>
              </a:spcBef>
              <a:spcAft>
                <a:spcPts val="0"/>
              </a:spcAft>
              <a:buClr>
                <a:srgbClr val="741B47"/>
              </a:buClr>
              <a:buSzPts val="3600"/>
              <a:buFont typeface="Raleway"/>
              <a:buChar char="▶"/>
            </a:pPr>
            <a:r>
              <a:rPr lang="en-US" sz="3600">
                <a:solidFill>
                  <a:schemeClr val="dk1"/>
                </a:solidFill>
                <a:latin typeface="Raleway"/>
                <a:ea typeface="Raleway"/>
                <a:cs typeface="Raleway"/>
                <a:sym typeface="Raleway"/>
              </a:rPr>
              <a:t>Word Spacing</a:t>
            </a:r>
            <a:endParaRPr sz="3600">
              <a:solidFill>
                <a:schemeClr val="dk1"/>
              </a:solidFill>
              <a:latin typeface="Raleway"/>
              <a:ea typeface="Raleway"/>
              <a:cs typeface="Raleway"/>
              <a:sym typeface="Raleway"/>
            </a:endParaRPr>
          </a:p>
          <a:p>
            <a:pPr marL="457200" lvl="0" indent="-457200" algn="l" rtl="0">
              <a:lnSpc>
                <a:spcPct val="110000"/>
              </a:lnSpc>
              <a:spcBef>
                <a:spcPts val="600"/>
              </a:spcBef>
              <a:spcAft>
                <a:spcPts val="0"/>
              </a:spcAft>
              <a:buClr>
                <a:srgbClr val="741B47"/>
              </a:buClr>
              <a:buSzPts val="3600"/>
              <a:buFont typeface="Raleway"/>
              <a:buChar char="▶"/>
            </a:pPr>
            <a:r>
              <a:rPr lang="en-US" sz="3600">
                <a:solidFill>
                  <a:schemeClr val="dk1"/>
                </a:solidFill>
                <a:latin typeface="Raleway"/>
                <a:ea typeface="Raleway"/>
                <a:cs typeface="Raleway"/>
                <a:sym typeface="Raleway"/>
              </a:rPr>
              <a:t> Text Shadow</a:t>
            </a:r>
            <a:endParaRPr>
              <a:latin typeface="Barlow Light"/>
              <a:ea typeface="Barlow Light"/>
              <a:cs typeface="Barlow Light"/>
              <a:sym typeface="Barlow Light"/>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5344"/>
        <p:cNvGrpSpPr/>
        <p:nvPr/>
      </p:nvGrpSpPr>
      <p:grpSpPr>
        <a:xfrm>
          <a:off x="0" y="0"/>
          <a:ext cx="0" cy="0"/>
          <a:chOff x="0" y="0"/>
          <a:chExt cx="0" cy="0"/>
        </a:xfrm>
      </p:grpSpPr>
      <p:sp>
        <p:nvSpPr>
          <p:cNvPr id="5345" name="Google Shape;5345;p264"/>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264"/>
          <p:cNvSpPr txBox="1">
            <a:spLocks noGrp="1"/>
          </p:cNvSpPr>
          <p:nvPr>
            <p:ph type="title"/>
          </p:nvPr>
        </p:nvSpPr>
        <p:spPr>
          <a:xfrm>
            <a:off x="520950" y="428125"/>
            <a:ext cx="8102100" cy="464700"/>
          </a:xfrm>
          <a:prstGeom prst="rect">
            <a:avLst/>
          </a:prstGeom>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400">
                <a:solidFill>
                  <a:srgbClr val="0A3534"/>
                </a:solidFill>
                <a:latin typeface="Proxima Nova Semibold"/>
                <a:ea typeface="Proxima Nova Semibold"/>
                <a:cs typeface="Proxima Nova Semibold"/>
                <a:sym typeface="Proxima Nova Semibold"/>
              </a:rPr>
              <a:t>Did you finish pre-class?</a:t>
            </a:r>
            <a:endParaRPr sz="2400"/>
          </a:p>
        </p:txBody>
      </p:sp>
      <p:pic>
        <p:nvPicPr>
          <p:cNvPr id="5347" name="Google Shape;5347;p264"/>
          <p:cNvPicPr preferRelativeResize="0"/>
          <p:nvPr/>
        </p:nvPicPr>
        <p:blipFill rotWithShape="1">
          <a:blip r:embed="rId3">
            <a:alphaModFix/>
          </a:blip>
          <a:srcRect l="29" r="39"/>
          <a:stretch/>
        </p:blipFill>
        <p:spPr>
          <a:xfrm>
            <a:off x="520950" y="872093"/>
            <a:ext cx="8102100" cy="3704114"/>
          </a:xfrm>
          <a:prstGeom prst="rect">
            <a:avLst/>
          </a:prstGeom>
          <a:noFill/>
          <a:ln>
            <a:noFill/>
          </a:ln>
        </p:spPr>
      </p:pic>
      <p:pic>
        <p:nvPicPr>
          <p:cNvPr id="5348" name="Google Shape;5348;p264">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pic>
        <p:nvPicPr>
          <p:cNvPr id="5349" name="Google Shape;5349;p264"/>
          <p:cNvPicPr preferRelativeResize="0"/>
          <p:nvPr/>
        </p:nvPicPr>
        <p:blipFill>
          <a:blip r:embed="rId6">
            <a:alphaModFix/>
          </a:blip>
          <a:stretch>
            <a:fillRect/>
          </a:stretch>
        </p:blipFill>
        <p:spPr>
          <a:xfrm>
            <a:off x="786375" y="1524775"/>
            <a:ext cx="2411775" cy="2411750"/>
          </a:xfrm>
          <a:prstGeom prst="rect">
            <a:avLst/>
          </a:prstGeom>
          <a:noFill/>
          <a:ln>
            <a:noFill/>
          </a:ln>
        </p:spPr>
      </p:pic>
      <p:pic>
        <p:nvPicPr>
          <p:cNvPr id="5350" name="Google Shape;5350;p264"/>
          <p:cNvPicPr preferRelativeResize="0"/>
          <p:nvPr/>
        </p:nvPicPr>
        <p:blipFill>
          <a:blip r:embed="rId7">
            <a:alphaModFix/>
          </a:blip>
          <a:stretch>
            <a:fillRect/>
          </a:stretch>
        </p:blipFill>
        <p:spPr>
          <a:xfrm>
            <a:off x="5954200" y="1524763"/>
            <a:ext cx="2411775" cy="2411775"/>
          </a:xfrm>
          <a:prstGeom prst="rect">
            <a:avLst/>
          </a:prstGeom>
          <a:noFill/>
          <a:ln>
            <a:noFill/>
          </a:ln>
        </p:spPr>
      </p:pic>
      <p:sp>
        <p:nvSpPr>
          <p:cNvPr id="5351" name="Google Shape;5351;p264">
            <a:hlinkClick r:id="rId8"/>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5355"/>
        <p:cNvGrpSpPr/>
        <p:nvPr/>
      </p:nvGrpSpPr>
      <p:grpSpPr>
        <a:xfrm>
          <a:off x="0" y="0"/>
          <a:ext cx="0" cy="0"/>
          <a:chOff x="0" y="0"/>
          <a:chExt cx="0" cy="0"/>
        </a:xfrm>
      </p:grpSpPr>
      <p:sp>
        <p:nvSpPr>
          <p:cNvPr id="5356" name="Google Shape;5356;p265"/>
          <p:cNvSpPr txBox="1">
            <a:spLocks noGrp="1"/>
          </p:cNvSpPr>
          <p:nvPr>
            <p:ph type="ctrTitle"/>
          </p:nvPr>
        </p:nvSpPr>
        <p:spPr>
          <a:xfrm>
            <a:off x="1010730" y="2102553"/>
            <a:ext cx="50601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Text Color</a:t>
            </a:r>
            <a:endParaRPr sz="4000">
              <a:solidFill>
                <a:srgbClr val="741B47"/>
              </a:solidFill>
              <a:latin typeface="Raleway Medium"/>
              <a:ea typeface="Raleway Medium"/>
              <a:cs typeface="Raleway Medium"/>
              <a:sym typeface="Raleway Medium"/>
            </a:endParaRPr>
          </a:p>
        </p:txBody>
      </p:sp>
      <p:sp>
        <p:nvSpPr>
          <p:cNvPr id="5357" name="Google Shape;5357;p26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1</a:t>
            </a:r>
            <a:endParaRPr sz="3600" b="1" i="0" u="none" strike="noStrike" cap="none">
              <a:solidFill>
                <a:schemeClr val="lt1"/>
              </a:solidFill>
              <a:latin typeface="Barlow"/>
              <a:ea typeface="Barlow"/>
              <a:cs typeface="Barlow"/>
              <a:sym typeface="Barlow"/>
            </a:endParaRPr>
          </a:p>
        </p:txBody>
      </p:sp>
      <p:grpSp>
        <p:nvGrpSpPr>
          <p:cNvPr id="5358" name="Google Shape;5358;p265"/>
          <p:cNvGrpSpPr/>
          <p:nvPr/>
        </p:nvGrpSpPr>
        <p:grpSpPr>
          <a:xfrm>
            <a:off x="5796744" y="1573487"/>
            <a:ext cx="2928488" cy="3139481"/>
            <a:chOff x="2183550" y="65875"/>
            <a:chExt cx="4483981" cy="4807045"/>
          </a:xfrm>
        </p:grpSpPr>
        <p:sp>
          <p:nvSpPr>
            <p:cNvPr id="5359" name="Google Shape;5359;p265"/>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60" name="Google Shape;5360;p265"/>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61" name="Google Shape;5361;p265"/>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62" name="Google Shape;5362;p265"/>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63" name="Google Shape;5363;p265"/>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64" name="Google Shape;5364;p265"/>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65" name="Google Shape;5365;p265"/>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66" name="Google Shape;5366;p265"/>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67" name="Google Shape;5367;p265"/>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68" name="Google Shape;5368;p265"/>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69" name="Google Shape;5369;p265"/>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70" name="Google Shape;5370;p265"/>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71" name="Google Shape;5371;p265"/>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72" name="Google Shape;5372;p265"/>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73" name="Google Shape;5373;p265"/>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74" name="Google Shape;5374;p265"/>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75" name="Google Shape;5375;p265"/>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76" name="Google Shape;5376;p265"/>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77" name="Google Shape;5377;p265"/>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78" name="Google Shape;5378;p265"/>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79" name="Google Shape;5379;p265"/>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80" name="Google Shape;5380;p265"/>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381" name="Google Shape;5381;p265"/>
            <p:cNvGrpSpPr/>
            <p:nvPr/>
          </p:nvGrpSpPr>
          <p:grpSpPr>
            <a:xfrm>
              <a:off x="2428704" y="3970322"/>
              <a:ext cx="350131" cy="370523"/>
              <a:chOff x="4512354" y="4952197"/>
              <a:chExt cx="350131" cy="370523"/>
            </a:xfrm>
          </p:grpSpPr>
          <p:grpSp>
            <p:nvGrpSpPr>
              <p:cNvPr id="5382" name="Google Shape;5382;p265"/>
              <p:cNvGrpSpPr/>
              <p:nvPr/>
            </p:nvGrpSpPr>
            <p:grpSpPr>
              <a:xfrm>
                <a:off x="4512354" y="5116449"/>
                <a:ext cx="343196" cy="206271"/>
                <a:chOff x="4512354" y="5116449"/>
                <a:chExt cx="343196" cy="206271"/>
              </a:xfrm>
            </p:grpSpPr>
            <p:sp>
              <p:nvSpPr>
                <p:cNvPr id="5383" name="Google Shape;5383;p265"/>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84" name="Google Shape;5384;p265"/>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85" name="Google Shape;5385;p265"/>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386" name="Google Shape;5386;p265"/>
                <p:cNvGrpSpPr/>
                <p:nvPr/>
              </p:nvGrpSpPr>
              <p:grpSpPr>
                <a:xfrm>
                  <a:off x="4592868" y="5212556"/>
                  <a:ext cx="96807" cy="56007"/>
                  <a:chOff x="4592868" y="5212556"/>
                  <a:chExt cx="96807" cy="56007"/>
                </a:xfrm>
              </p:grpSpPr>
              <p:sp>
                <p:nvSpPr>
                  <p:cNvPr id="5387" name="Google Shape;5387;p265"/>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88" name="Google Shape;5388;p265"/>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389" name="Google Shape;5389;p265"/>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90" name="Google Shape;5390;p265"/>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91" name="Google Shape;5391;p265"/>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92" name="Google Shape;5392;p265"/>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93" name="Google Shape;5393;p265"/>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94" name="Google Shape;5394;p265"/>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95" name="Google Shape;5395;p265"/>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96" name="Google Shape;5396;p265"/>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97" name="Google Shape;5397;p265"/>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98" name="Google Shape;5398;p265"/>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99" name="Google Shape;5399;p265"/>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00" name="Google Shape;5400;p265"/>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01" name="Google Shape;5401;p265"/>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02" name="Google Shape;5402;p265"/>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03" name="Google Shape;5403;p265"/>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04" name="Google Shape;5404;p265"/>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05" name="Google Shape;5405;p265"/>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06" name="Google Shape;5406;p265"/>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07" name="Google Shape;5407;p265"/>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08" name="Google Shape;5408;p265"/>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09" name="Google Shape;5409;p265"/>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10" name="Google Shape;5410;p265"/>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11" name="Google Shape;5411;p265"/>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12" name="Google Shape;5412;p265"/>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13" name="Google Shape;5413;p265"/>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14" name="Google Shape;5414;p265"/>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15" name="Google Shape;5415;p265"/>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16" name="Google Shape;5416;p265"/>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17" name="Google Shape;5417;p265"/>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18" name="Google Shape;5418;p265"/>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19" name="Google Shape;5419;p265"/>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20" name="Google Shape;5420;p265"/>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21" name="Google Shape;5421;p265"/>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22" name="Google Shape;5422;p265"/>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23" name="Google Shape;5423;p265"/>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24" name="Google Shape;5424;p265"/>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25" name="Google Shape;5425;p265"/>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26" name="Google Shape;5426;p265"/>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27" name="Google Shape;5427;p265"/>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28" name="Google Shape;5428;p265"/>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29" name="Google Shape;5429;p265"/>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30" name="Google Shape;5430;p265"/>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31" name="Google Shape;5431;p265"/>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32" name="Google Shape;5432;p265"/>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33" name="Google Shape;5433;p265"/>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34" name="Google Shape;5434;p265"/>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35" name="Google Shape;5435;p265"/>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36" name="Google Shape;5436;p265"/>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37" name="Google Shape;5437;p265"/>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38" name="Google Shape;5438;p265"/>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39" name="Google Shape;5439;p265"/>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40" name="Google Shape;5440;p265"/>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41" name="Google Shape;5441;p265"/>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42" name="Google Shape;5442;p265"/>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43" name="Google Shape;5443;p265"/>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44" name="Google Shape;5444;p265"/>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45" name="Google Shape;5445;p265"/>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46" name="Google Shape;5446;p265"/>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47" name="Google Shape;5447;p265"/>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48" name="Google Shape;5448;p265"/>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49" name="Google Shape;5449;p265"/>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50" name="Google Shape;5450;p265"/>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51" name="Google Shape;5451;p265"/>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52" name="Google Shape;5452;p265"/>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453" name="Google Shape;5453;p265"/>
              <p:cNvGrpSpPr/>
              <p:nvPr/>
            </p:nvGrpSpPr>
            <p:grpSpPr>
              <a:xfrm>
                <a:off x="4655095" y="4952197"/>
                <a:ext cx="207390" cy="280361"/>
                <a:chOff x="4655095" y="4952197"/>
                <a:chExt cx="207390" cy="280361"/>
              </a:xfrm>
            </p:grpSpPr>
            <p:grpSp>
              <p:nvGrpSpPr>
                <p:cNvPr id="5454" name="Google Shape;5454;p265"/>
                <p:cNvGrpSpPr/>
                <p:nvPr/>
              </p:nvGrpSpPr>
              <p:grpSpPr>
                <a:xfrm>
                  <a:off x="4655095" y="4952197"/>
                  <a:ext cx="207390" cy="280361"/>
                  <a:chOff x="4655095" y="4952197"/>
                  <a:chExt cx="207390" cy="280361"/>
                </a:xfrm>
              </p:grpSpPr>
              <p:sp>
                <p:nvSpPr>
                  <p:cNvPr id="5455" name="Google Shape;5455;p265"/>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56" name="Google Shape;5456;p265"/>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57" name="Google Shape;5457;p265"/>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58" name="Google Shape;5458;p265"/>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59" name="Google Shape;5459;p265"/>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460" name="Google Shape;5460;p265"/>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61" name="Google Shape;5461;p265"/>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62" name="Google Shape;5462;p265"/>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5463" name="Google Shape;5463;p265"/>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64" name="Google Shape;5464;p265"/>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65" name="Google Shape;5465;p265"/>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66" name="Google Shape;5466;p265"/>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67" name="Google Shape;5467;p265"/>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68" name="Google Shape;5468;p265"/>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69" name="Google Shape;5469;p265"/>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70" name="Google Shape;5470;p265"/>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71" name="Google Shape;5471;p265"/>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72" name="Google Shape;5472;p265"/>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73" name="Google Shape;5473;p265"/>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74" name="Google Shape;5474;p265"/>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75" name="Google Shape;5475;p265"/>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76" name="Google Shape;5476;p265"/>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77" name="Google Shape;5477;p265"/>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78" name="Google Shape;5478;p265"/>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79" name="Google Shape;5479;p265"/>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80" name="Google Shape;5480;p265"/>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81" name="Google Shape;5481;p265"/>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82" name="Google Shape;5482;p265"/>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83" name="Google Shape;5483;p265"/>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84" name="Google Shape;5484;p265"/>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85" name="Google Shape;5485;p265"/>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86" name="Google Shape;5486;p265"/>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87" name="Google Shape;5487;p265"/>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88" name="Google Shape;5488;p265"/>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89" name="Google Shape;5489;p265"/>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90" name="Google Shape;5490;p265"/>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91" name="Google Shape;5491;p265"/>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492" name="Google Shape;5492;p265"/>
            <p:cNvGrpSpPr/>
            <p:nvPr/>
          </p:nvGrpSpPr>
          <p:grpSpPr>
            <a:xfrm>
              <a:off x="6161826" y="4215479"/>
              <a:ext cx="350681" cy="265782"/>
              <a:chOff x="6621095" y="1452181"/>
              <a:chExt cx="330893" cy="250785"/>
            </a:xfrm>
          </p:grpSpPr>
          <p:sp>
            <p:nvSpPr>
              <p:cNvPr id="5493" name="Google Shape;5493;p265"/>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94" name="Google Shape;5494;p265"/>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95" name="Google Shape;5495;p265"/>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96" name="Google Shape;5496;p265"/>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97" name="Google Shape;5497;p265"/>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5501"/>
        <p:cNvGrpSpPr/>
        <p:nvPr/>
      </p:nvGrpSpPr>
      <p:grpSpPr>
        <a:xfrm>
          <a:off x="0" y="0"/>
          <a:ext cx="0" cy="0"/>
          <a:chOff x="0" y="0"/>
          <a:chExt cx="0" cy="0"/>
        </a:xfrm>
      </p:grpSpPr>
      <p:sp>
        <p:nvSpPr>
          <p:cNvPr id="5502" name="Google Shape;5502;p26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249</a:t>
            </a:fld>
            <a:endParaRPr/>
          </a:p>
        </p:txBody>
      </p:sp>
      <p:sp>
        <p:nvSpPr>
          <p:cNvPr id="5503" name="Google Shape;5503;p26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Text Color</a:t>
            </a:r>
            <a:endParaRPr sz="4000">
              <a:solidFill>
                <a:srgbClr val="741B47"/>
              </a:solidFill>
              <a:latin typeface="Raleway Medium"/>
              <a:ea typeface="Raleway Medium"/>
              <a:cs typeface="Raleway Medium"/>
              <a:sym typeface="Raleway Medium"/>
            </a:endParaRPr>
          </a:p>
        </p:txBody>
      </p:sp>
      <p:sp>
        <p:nvSpPr>
          <p:cNvPr id="5504" name="Google Shape;5504;p266"/>
          <p:cNvSpPr/>
          <p:nvPr/>
        </p:nvSpPr>
        <p:spPr>
          <a:xfrm>
            <a:off x="431799" y="1168822"/>
            <a:ext cx="7744500" cy="2308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The </a:t>
            </a:r>
            <a:r>
              <a:rPr lang="en-US" sz="1600" b="1" i="0" u="none" strike="noStrike" cap="none">
                <a:solidFill>
                  <a:srgbClr val="C27BA0"/>
                </a:solidFill>
                <a:latin typeface="Raleway SemiBold"/>
                <a:ea typeface="Raleway SemiBold"/>
                <a:cs typeface="Raleway SemiBold"/>
                <a:sym typeface="Raleway SemiBold"/>
              </a:rPr>
              <a:t>color</a:t>
            </a:r>
            <a:r>
              <a:rPr lang="en-US" sz="1600" b="0" i="0" u="none" strike="noStrike" cap="none">
                <a:solidFill>
                  <a:schemeClr val="dk1"/>
                </a:solidFill>
                <a:latin typeface="Raleway SemiBold"/>
                <a:ea typeface="Raleway SemiBold"/>
                <a:cs typeface="Raleway SemiBold"/>
                <a:sym typeface="Raleway SemiBold"/>
              </a:rPr>
              <a:t> property is used to change the color of the text. The color is defined by one of the followings:</a:t>
            </a:r>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 </a:t>
            </a:r>
            <a:r>
              <a:rPr lang="en-US" sz="1600" b="1" i="0" u="none" strike="noStrike" cap="none">
                <a:solidFill>
                  <a:srgbClr val="C27BA0"/>
                </a:solidFill>
                <a:latin typeface="Raleway SemiBold"/>
                <a:ea typeface="Raleway SemiBold"/>
                <a:cs typeface="Raleway SemiBold"/>
                <a:sym typeface="Raleway SemiBold"/>
              </a:rPr>
              <a:t>color name: </a:t>
            </a:r>
            <a:r>
              <a:rPr lang="en-US" sz="1600" b="0" i="0" u="none" strike="noStrike" cap="none">
                <a:solidFill>
                  <a:schemeClr val="dk1"/>
                </a:solidFill>
                <a:latin typeface="Raleway SemiBold"/>
                <a:ea typeface="Raleway SemiBold"/>
                <a:cs typeface="Raleway SemiBold"/>
                <a:sym typeface="Raleway SemiBold"/>
              </a:rPr>
              <a:t>blue</a:t>
            </a:r>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 </a:t>
            </a:r>
            <a:r>
              <a:rPr lang="en-US" sz="1600" b="1" i="0" u="none" strike="noStrike" cap="none">
                <a:solidFill>
                  <a:srgbClr val="C27BA0"/>
                </a:solidFill>
                <a:latin typeface="Raleway SemiBold"/>
                <a:ea typeface="Raleway SemiBold"/>
                <a:cs typeface="Raleway SemiBold"/>
                <a:sym typeface="Raleway SemiBold"/>
              </a:rPr>
              <a:t>HEX value: </a:t>
            </a:r>
            <a:r>
              <a:rPr lang="en-US" sz="1600" b="0" i="0" u="none" strike="noStrike" cap="none">
                <a:solidFill>
                  <a:schemeClr val="dk1"/>
                </a:solidFill>
                <a:latin typeface="Raleway SemiBold"/>
                <a:ea typeface="Raleway SemiBold"/>
                <a:cs typeface="Raleway SemiBold"/>
                <a:sym typeface="Raleway SemiBold"/>
              </a:rPr>
              <a:t>#</a:t>
            </a:r>
            <a:r>
              <a:rPr lang="en-US" sz="1600">
                <a:solidFill>
                  <a:schemeClr val="dk1"/>
                </a:solidFill>
                <a:latin typeface="Raleway SemiBold"/>
                <a:ea typeface="Raleway SemiBold"/>
                <a:cs typeface="Raleway SemiBold"/>
                <a:sym typeface="Raleway SemiBold"/>
              </a:rPr>
              <a:t>0000</a:t>
            </a:r>
            <a:r>
              <a:rPr lang="en-US" sz="1600" b="0" i="0" u="none" strike="noStrike" cap="none">
                <a:solidFill>
                  <a:schemeClr val="dk1"/>
                </a:solidFill>
                <a:latin typeface="Raleway SemiBold"/>
                <a:ea typeface="Raleway SemiBold"/>
                <a:cs typeface="Raleway SemiBold"/>
                <a:sym typeface="Raleway SemiBold"/>
              </a:rPr>
              <a:t>FF</a:t>
            </a:r>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b="0" i="0" u="none" strike="noStrike" cap="none">
                <a:solidFill>
                  <a:schemeClr val="dk1"/>
                </a:solidFill>
                <a:latin typeface="Raleway SemiBold"/>
                <a:ea typeface="Raleway SemiBold"/>
                <a:cs typeface="Raleway SemiBold"/>
                <a:sym typeface="Raleway SemiBold"/>
              </a:rPr>
              <a:t>* </a:t>
            </a:r>
            <a:r>
              <a:rPr lang="en-US" sz="1600" b="1" i="0" u="none" strike="noStrike" cap="none">
                <a:solidFill>
                  <a:srgbClr val="C27BA0"/>
                </a:solidFill>
                <a:latin typeface="Raleway SemiBold"/>
                <a:ea typeface="Raleway SemiBold"/>
                <a:cs typeface="Raleway SemiBold"/>
                <a:sym typeface="Raleway SemiBold"/>
              </a:rPr>
              <a:t>RGB value: </a:t>
            </a:r>
            <a:r>
              <a:rPr lang="en-US" sz="1600" b="0" i="0" u="none" strike="noStrike" cap="none">
                <a:solidFill>
                  <a:schemeClr val="dk1"/>
                </a:solidFill>
                <a:latin typeface="Raleway SemiBold"/>
                <a:ea typeface="Raleway SemiBold"/>
                <a:cs typeface="Raleway SemiBold"/>
                <a:sym typeface="Raleway SemiBold"/>
              </a:rPr>
              <a:t>rgb(0,0,255)</a:t>
            </a: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en-US" sz="1600">
                <a:solidFill>
                  <a:schemeClr val="dk1"/>
                </a:solidFill>
                <a:latin typeface="Raleway SemiBold"/>
                <a:ea typeface="Raleway SemiBold"/>
                <a:cs typeface="Raleway SemiBold"/>
                <a:sym typeface="Raleway SemiBold"/>
              </a:rPr>
              <a:t>* </a:t>
            </a:r>
            <a:r>
              <a:rPr lang="en-US" sz="1600" b="1">
                <a:solidFill>
                  <a:srgbClr val="C27BA0"/>
                </a:solidFill>
                <a:latin typeface="Raleway SemiBold"/>
                <a:ea typeface="Raleway SemiBold"/>
                <a:cs typeface="Raleway SemiBold"/>
                <a:sym typeface="Raleway SemiBold"/>
              </a:rPr>
              <a:t>RGBA value:</a:t>
            </a:r>
            <a:r>
              <a:rPr lang="en-US" sz="1600">
                <a:solidFill>
                  <a:schemeClr val="dk1"/>
                </a:solidFill>
                <a:latin typeface="Raleway SemiBold"/>
                <a:ea typeface="Raleway SemiBold"/>
                <a:cs typeface="Raleway SemiBold"/>
                <a:sym typeface="Raleway SemiBold"/>
              </a:rPr>
              <a:t> rgba(0,0,255,1.0)</a:t>
            </a:r>
            <a:endParaRPr sz="1600">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59"/>
          <p:cNvSpPr txBox="1">
            <a:spLocks noGrp="1"/>
          </p:cNvSpPr>
          <p:nvPr>
            <p:ph type="sldNum" idx="12"/>
          </p:nvPr>
        </p:nvSpPr>
        <p:spPr>
          <a:xfrm>
            <a:off x="8657772" y="4643243"/>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
        <p:nvSpPr>
          <p:cNvPr id="1101" name="Google Shape;1101;p59"/>
          <p:cNvSpPr txBox="1"/>
          <p:nvPr/>
        </p:nvSpPr>
        <p:spPr>
          <a:xfrm>
            <a:off x="431800" y="173800"/>
            <a:ext cx="79863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800">
                <a:solidFill>
                  <a:srgbClr val="8F4B6C"/>
                </a:solidFill>
                <a:latin typeface="Raleway SemiBold"/>
                <a:ea typeface="Raleway SemiBold"/>
                <a:cs typeface="Raleway SemiBold"/>
                <a:sym typeface="Raleway SemiBold"/>
              </a:rPr>
              <a:t>Current State of Html</a:t>
            </a:r>
            <a:endParaRPr sz="4800" b="0" i="0" u="none" strike="noStrike" cap="none">
              <a:solidFill>
                <a:srgbClr val="8F4B6C"/>
              </a:solidFill>
              <a:latin typeface="Raleway SemiBold"/>
              <a:ea typeface="Raleway SemiBold"/>
              <a:cs typeface="Raleway SemiBold"/>
              <a:sym typeface="Raleway SemiBold"/>
            </a:endParaRPr>
          </a:p>
        </p:txBody>
      </p:sp>
      <p:pic>
        <p:nvPicPr>
          <p:cNvPr id="1102" name="Google Shape;1102;p59"/>
          <p:cNvPicPr preferRelativeResize="0"/>
          <p:nvPr/>
        </p:nvPicPr>
        <p:blipFill>
          <a:blip r:embed="rId3">
            <a:alphaModFix/>
          </a:blip>
          <a:stretch>
            <a:fillRect/>
          </a:stretch>
        </p:blipFill>
        <p:spPr>
          <a:xfrm>
            <a:off x="2404675" y="872725"/>
            <a:ext cx="3822051" cy="4038501"/>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5508"/>
        <p:cNvGrpSpPr/>
        <p:nvPr/>
      </p:nvGrpSpPr>
      <p:grpSpPr>
        <a:xfrm>
          <a:off x="0" y="0"/>
          <a:ext cx="0" cy="0"/>
          <a:chOff x="0" y="0"/>
          <a:chExt cx="0" cy="0"/>
        </a:xfrm>
      </p:grpSpPr>
      <p:sp>
        <p:nvSpPr>
          <p:cNvPr id="5509" name="Google Shape;5509;p26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250</a:t>
            </a:fld>
            <a:endParaRPr/>
          </a:p>
        </p:txBody>
      </p:sp>
      <p:sp>
        <p:nvSpPr>
          <p:cNvPr id="5510" name="Google Shape;5510;p267"/>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Text Color</a:t>
            </a:r>
            <a:endParaRPr sz="4000">
              <a:solidFill>
                <a:srgbClr val="741B47"/>
              </a:solidFill>
              <a:latin typeface="Raleway Medium"/>
              <a:ea typeface="Raleway Medium"/>
              <a:cs typeface="Raleway Medium"/>
              <a:sym typeface="Raleway Medium"/>
            </a:endParaRPr>
          </a:p>
        </p:txBody>
      </p:sp>
      <p:grpSp>
        <p:nvGrpSpPr>
          <p:cNvPr id="5511" name="Google Shape;5511;p267"/>
          <p:cNvGrpSpPr/>
          <p:nvPr/>
        </p:nvGrpSpPr>
        <p:grpSpPr>
          <a:xfrm>
            <a:off x="304800" y="800100"/>
            <a:ext cx="8407291" cy="1043100"/>
            <a:chOff x="0" y="0"/>
            <a:chExt cx="8407291" cy="1043100"/>
          </a:xfrm>
        </p:grpSpPr>
        <p:sp>
          <p:nvSpPr>
            <p:cNvPr id="5512" name="Google Shape;5512;p267"/>
            <p:cNvSpPr/>
            <p:nvPr/>
          </p:nvSpPr>
          <p:spPr>
            <a:xfrm>
              <a:off x="2640091" y="0"/>
              <a:ext cx="5767200" cy="10431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267"/>
            <p:cNvSpPr txBox="1"/>
            <p:nvPr/>
          </p:nvSpPr>
          <p:spPr>
            <a:xfrm>
              <a:off x="2640091" y="130402"/>
              <a:ext cx="5376000" cy="7824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The color property is used to change the color of the text.</a:t>
              </a:r>
              <a:endParaRPr sz="1600" b="0" i="0" u="none" strike="noStrike" cap="none">
                <a:solidFill>
                  <a:srgbClr val="FFFFFF"/>
                </a:solidFill>
                <a:latin typeface="Arial"/>
                <a:ea typeface="Arial"/>
                <a:cs typeface="Arial"/>
                <a:sym typeface="Arial"/>
              </a:endParaRPr>
            </a:p>
          </p:txBody>
        </p:sp>
        <p:sp>
          <p:nvSpPr>
            <p:cNvPr id="5514" name="Google Shape;5514;p267"/>
            <p:cNvSpPr/>
            <p:nvPr/>
          </p:nvSpPr>
          <p:spPr>
            <a:xfrm>
              <a:off x="0" y="159643"/>
              <a:ext cx="2640000" cy="7056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267"/>
            <p:cNvSpPr txBox="1"/>
            <p:nvPr/>
          </p:nvSpPr>
          <p:spPr>
            <a:xfrm>
              <a:off x="34450" y="194093"/>
              <a:ext cx="2571300" cy="6369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Text Color</a:t>
              </a:r>
              <a:endParaRPr/>
            </a:p>
          </p:txBody>
        </p:sp>
      </p:grpSp>
      <p:pic>
        <p:nvPicPr>
          <p:cNvPr id="5516" name="Google Shape;5516;p267"/>
          <p:cNvPicPr preferRelativeResize="0"/>
          <p:nvPr/>
        </p:nvPicPr>
        <p:blipFill rotWithShape="1">
          <a:blip r:embed="rId3">
            <a:alphaModFix/>
          </a:blip>
          <a:srcRect/>
          <a:stretch/>
        </p:blipFill>
        <p:spPr>
          <a:xfrm>
            <a:off x="1561642" y="1831352"/>
            <a:ext cx="5904349" cy="298762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5520"/>
        <p:cNvGrpSpPr/>
        <p:nvPr/>
      </p:nvGrpSpPr>
      <p:grpSpPr>
        <a:xfrm>
          <a:off x="0" y="0"/>
          <a:ext cx="0" cy="0"/>
          <a:chOff x="0" y="0"/>
          <a:chExt cx="0" cy="0"/>
        </a:xfrm>
      </p:grpSpPr>
      <p:sp>
        <p:nvSpPr>
          <p:cNvPr id="5521" name="Google Shape;5521;p268"/>
          <p:cNvSpPr txBox="1">
            <a:spLocks noGrp="1"/>
          </p:cNvSpPr>
          <p:nvPr>
            <p:ph type="ctrTitle"/>
          </p:nvPr>
        </p:nvSpPr>
        <p:spPr>
          <a:xfrm>
            <a:off x="1010730" y="2102553"/>
            <a:ext cx="50601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Text Alignment</a:t>
            </a:r>
            <a:endParaRPr sz="4000">
              <a:solidFill>
                <a:srgbClr val="741B47"/>
              </a:solidFill>
              <a:latin typeface="Raleway Medium"/>
              <a:ea typeface="Raleway Medium"/>
              <a:cs typeface="Raleway Medium"/>
              <a:sym typeface="Raleway Medium"/>
            </a:endParaRPr>
          </a:p>
        </p:txBody>
      </p:sp>
      <p:sp>
        <p:nvSpPr>
          <p:cNvPr id="5522" name="Google Shape;5522;p26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grpSp>
        <p:nvGrpSpPr>
          <p:cNvPr id="5523" name="Google Shape;5523;p268"/>
          <p:cNvGrpSpPr/>
          <p:nvPr/>
        </p:nvGrpSpPr>
        <p:grpSpPr>
          <a:xfrm>
            <a:off x="5796744" y="1573487"/>
            <a:ext cx="2928488" cy="3139481"/>
            <a:chOff x="2183550" y="65875"/>
            <a:chExt cx="4483981" cy="4807045"/>
          </a:xfrm>
        </p:grpSpPr>
        <p:sp>
          <p:nvSpPr>
            <p:cNvPr id="5524" name="Google Shape;5524;p268"/>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25" name="Google Shape;5525;p268"/>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26" name="Google Shape;5526;p268"/>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27" name="Google Shape;5527;p268"/>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28" name="Google Shape;5528;p268"/>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29" name="Google Shape;5529;p268"/>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30" name="Google Shape;5530;p268"/>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31" name="Google Shape;5531;p268"/>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32" name="Google Shape;5532;p268"/>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33" name="Google Shape;5533;p268"/>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34" name="Google Shape;5534;p268"/>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35" name="Google Shape;5535;p268"/>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36" name="Google Shape;5536;p268"/>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37" name="Google Shape;5537;p268"/>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38" name="Google Shape;5538;p268"/>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39" name="Google Shape;5539;p268"/>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40" name="Google Shape;5540;p268"/>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41" name="Google Shape;5541;p268"/>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42" name="Google Shape;5542;p268"/>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43" name="Google Shape;5543;p268"/>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44" name="Google Shape;5544;p268"/>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45" name="Google Shape;5545;p268"/>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546" name="Google Shape;5546;p268"/>
            <p:cNvGrpSpPr/>
            <p:nvPr/>
          </p:nvGrpSpPr>
          <p:grpSpPr>
            <a:xfrm>
              <a:off x="2428704" y="3970322"/>
              <a:ext cx="350131" cy="370523"/>
              <a:chOff x="4512354" y="4952197"/>
              <a:chExt cx="350131" cy="370523"/>
            </a:xfrm>
          </p:grpSpPr>
          <p:grpSp>
            <p:nvGrpSpPr>
              <p:cNvPr id="5547" name="Google Shape;5547;p268"/>
              <p:cNvGrpSpPr/>
              <p:nvPr/>
            </p:nvGrpSpPr>
            <p:grpSpPr>
              <a:xfrm>
                <a:off x="4512354" y="5116449"/>
                <a:ext cx="343196" cy="206271"/>
                <a:chOff x="4512354" y="5116449"/>
                <a:chExt cx="343196" cy="206271"/>
              </a:xfrm>
            </p:grpSpPr>
            <p:sp>
              <p:nvSpPr>
                <p:cNvPr id="5548" name="Google Shape;5548;p268"/>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49" name="Google Shape;5549;p268"/>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50" name="Google Shape;5550;p268"/>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551" name="Google Shape;5551;p268"/>
                <p:cNvGrpSpPr/>
                <p:nvPr/>
              </p:nvGrpSpPr>
              <p:grpSpPr>
                <a:xfrm>
                  <a:off x="4592868" y="5212556"/>
                  <a:ext cx="96807" cy="56007"/>
                  <a:chOff x="4592868" y="5212556"/>
                  <a:chExt cx="96807" cy="56007"/>
                </a:xfrm>
              </p:grpSpPr>
              <p:sp>
                <p:nvSpPr>
                  <p:cNvPr id="5552" name="Google Shape;5552;p268"/>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53" name="Google Shape;5553;p268"/>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554" name="Google Shape;5554;p268"/>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55" name="Google Shape;5555;p268"/>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56" name="Google Shape;5556;p268"/>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57" name="Google Shape;5557;p268"/>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58" name="Google Shape;5558;p268"/>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59" name="Google Shape;5559;p268"/>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60" name="Google Shape;5560;p268"/>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61" name="Google Shape;5561;p268"/>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62" name="Google Shape;5562;p268"/>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63" name="Google Shape;5563;p268"/>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64" name="Google Shape;5564;p268"/>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65" name="Google Shape;5565;p268"/>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66" name="Google Shape;5566;p268"/>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67" name="Google Shape;5567;p268"/>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68" name="Google Shape;5568;p268"/>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69" name="Google Shape;5569;p268"/>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70" name="Google Shape;5570;p268"/>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71" name="Google Shape;5571;p268"/>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72" name="Google Shape;5572;p268"/>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73" name="Google Shape;5573;p268"/>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74" name="Google Shape;5574;p268"/>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75" name="Google Shape;5575;p268"/>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76" name="Google Shape;5576;p268"/>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77" name="Google Shape;5577;p268"/>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78" name="Google Shape;5578;p268"/>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79" name="Google Shape;5579;p268"/>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80" name="Google Shape;5580;p268"/>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81" name="Google Shape;5581;p268"/>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82" name="Google Shape;5582;p268"/>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83" name="Google Shape;5583;p268"/>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84" name="Google Shape;5584;p268"/>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85" name="Google Shape;5585;p268"/>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86" name="Google Shape;5586;p268"/>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87" name="Google Shape;5587;p268"/>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88" name="Google Shape;5588;p268"/>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89" name="Google Shape;5589;p268"/>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90" name="Google Shape;5590;p268"/>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91" name="Google Shape;5591;p268"/>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92" name="Google Shape;5592;p268"/>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93" name="Google Shape;5593;p268"/>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94" name="Google Shape;5594;p268"/>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95" name="Google Shape;5595;p268"/>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96" name="Google Shape;5596;p268"/>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97" name="Google Shape;5597;p268"/>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98" name="Google Shape;5598;p268"/>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99" name="Google Shape;5599;p268"/>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00" name="Google Shape;5600;p268"/>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01" name="Google Shape;5601;p268"/>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02" name="Google Shape;5602;p268"/>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03" name="Google Shape;5603;p268"/>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04" name="Google Shape;5604;p268"/>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05" name="Google Shape;5605;p268"/>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06" name="Google Shape;5606;p268"/>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07" name="Google Shape;5607;p268"/>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08" name="Google Shape;5608;p268"/>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09" name="Google Shape;5609;p268"/>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10" name="Google Shape;5610;p268"/>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11" name="Google Shape;5611;p268"/>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12" name="Google Shape;5612;p268"/>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13" name="Google Shape;5613;p268"/>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14" name="Google Shape;5614;p268"/>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15" name="Google Shape;5615;p268"/>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16" name="Google Shape;5616;p268"/>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17" name="Google Shape;5617;p268"/>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618" name="Google Shape;5618;p268"/>
              <p:cNvGrpSpPr/>
              <p:nvPr/>
            </p:nvGrpSpPr>
            <p:grpSpPr>
              <a:xfrm>
                <a:off x="4655095" y="4952197"/>
                <a:ext cx="207390" cy="280361"/>
                <a:chOff x="4655095" y="4952197"/>
                <a:chExt cx="207390" cy="280361"/>
              </a:xfrm>
            </p:grpSpPr>
            <p:grpSp>
              <p:nvGrpSpPr>
                <p:cNvPr id="5619" name="Google Shape;5619;p268"/>
                <p:cNvGrpSpPr/>
                <p:nvPr/>
              </p:nvGrpSpPr>
              <p:grpSpPr>
                <a:xfrm>
                  <a:off x="4655095" y="4952197"/>
                  <a:ext cx="207390" cy="280361"/>
                  <a:chOff x="4655095" y="4952197"/>
                  <a:chExt cx="207390" cy="280361"/>
                </a:xfrm>
              </p:grpSpPr>
              <p:sp>
                <p:nvSpPr>
                  <p:cNvPr id="5620" name="Google Shape;5620;p268"/>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21" name="Google Shape;5621;p268"/>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22" name="Google Shape;5622;p26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23" name="Google Shape;5623;p26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24" name="Google Shape;5624;p268"/>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625" name="Google Shape;5625;p268"/>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26" name="Google Shape;5626;p268"/>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27" name="Google Shape;5627;p268"/>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5628" name="Google Shape;5628;p268"/>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29" name="Google Shape;5629;p268"/>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30" name="Google Shape;5630;p268"/>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31" name="Google Shape;5631;p268"/>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32" name="Google Shape;5632;p268"/>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33" name="Google Shape;5633;p268"/>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34" name="Google Shape;5634;p268"/>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35" name="Google Shape;5635;p268"/>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36" name="Google Shape;5636;p268"/>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37" name="Google Shape;5637;p268"/>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38" name="Google Shape;5638;p268"/>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39" name="Google Shape;5639;p268"/>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40" name="Google Shape;5640;p268"/>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41" name="Google Shape;5641;p268"/>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42" name="Google Shape;5642;p268"/>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43" name="Google Shape;5643;p268"/>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44" name="Google Shape;5644;p268"/>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45" name="Google Shape;5645;p268"/>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46" name="Google Shape;5646;p268"/>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47" name="Google Shape;5647;p268"/>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48" name="Google Shape;5648;p268"/>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49" name="Google Shape;5649;p268"/>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50" name="Google Shape;5650;p268"/>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51" name="Google Shape;5651;p268"/>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52" name="Google Shape;5652;p268"/>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53" name="Google Shape;5653;p268"/>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54" name="Google Shape;5654;p268"/>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55" name="Google Shape;5655;p268"/>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56" name="Google Shape;5656;p268"/>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657" name="Google Shape;5657;p268"/>
            <p:cNvGrpSpPr/>
            <p:nvPr/>
          </p:nvGrpSpPr>
          <p:grpSpPr>
            <a:xfrm>
              <a:off x="6161826" y="4215479"/>
              <a:ext cx="350681" cy="265782"/>
              <a:chOff x="6621095" y="1452181"/>
              <a:chExt cx="330893" cy="250785"/>
            </a:xfrm>
          </p:grpSpPr>
          <p:sp>
            <p:nvSpPr>
              <p:cNvPr id="5658" name="Google Shape;5658;p26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59" name="Google Shape;5659;p26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60" name="Google Shape;5660;p26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61" name="Google Shape;5661;p26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62" name="Google Shape;5662;p26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5666"/>
        <p:cNvGrpSpPr/>
        <p:nvPr/>
      </p:nvGrpSpPr>
      <p:grpSpPr>
        <a:xfrm>
          <a:off x="0" y="0"/>
          <a:ext cx="0" cy="0"/>
          <a:chOff x="0" y="0"/>
          <a:chExt cx="0" cy="0"/>
        </a:xfrm>
      </p:grpSpPr>
      <p:sp>
        <p:nvSpPr>
          <p:cNvPr id="5667" name="Google Shape;5667;p26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252</a:t>
            </a:fld>
            <a:endParaRPr/>
          </a:p>
        </p:txBody>
      </p:sp>
      <p:sp>
        <p:nvSpPr>
          <p:cNvPr id="5668" name="Google Shape;5668;p269"/>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Text Alignment</a:t>
            </a:r>
            <a:endParaRPr sz="4000">
              <a:solidFill>
                <a:srgbClr val="741B47"/>
              </a:solidFill>
              <a:latin typeface="Raleway Medium"/>
              <a:ea typeface="Raleway Medium"/>
              <a:cs typeface="Raleway Medium"/>
              <a:sym typeface="Raleway Medium"/>
            </a:endParaRPr>
          </a:p>
        </p:txBody>
      </p:sp>
      <p:grpSp>
        <p:nvGrpSpPr>
          <p:cNvPr id="5669" name="Google Shape;5669;p269"/>
          <p:cNvGrpSpPr/>
          <p:nvPr/>
        </p:nvGrpSpPr>
        <p:grpSpPr>
          <a:xfrm>
            <a:off x="304800" y="572009"/>
            <a:ext cx="8407291" cy="1042200"/>
            <a:chOff x="0" y="509"/>
            <a:chExt cx="8407291" cy="1042200"/>
          </a:xfrm>
        </p:grpSpPr>
        <p:sp>
          <p:nvSpPr>
            <p:cNvPr id="5670" name="Google Shape;5670;p269"/>
            <p:cNvSpPr/>
            <p:nvPr/>
          </p:nvSpPr>
          <p:spPr>
            <a:xfrm>
              <a:off x="2640091" y="509"/>
              <a:ext cx="5767200" cy="10422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269"/>
            <p:cNvSpPr txBox="1"/>
            <p:nvPr/>
          </p:nvSpPr>
          <p:spPr>
            <a:xfrm>
              <a:off x="2640091" y="130783"/>
              <a:ext cx="5376600" cy="781500"/>
            </a:xfrm>
            <a:prstGeom prst="rect">
              <a:avLst/>
            </a:prstGeom>
            <a:noFill/>
            <a:ln w="9525" cap="flat" cmpd="sng">
              <a:solidFill>
                <a:srgbClr val="434343"/>
              </a:solidFill>
              <a:prstDash val="solid"/>
              <a:round/>
              <a:headEnd type="none" w="sm" len="sm"/>
              <a:tailEnd type="none" w="sm" len="sm"/>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The text-align property is used to set the </a:t>
              </a:r>
              <a:endParaRPr sz="1600" b="0" i="0" u="none" strike="noStrike" cap="none">
                <a:solidFill>
                  <a:srgbClr val="FFFFFF"/>
                </a:solidFill>
                <a:latin typeface="Arial"/>
                <a:ea typeface="Arial"/>
                <a:cs typeface="Arial"/>
                <a:sym typeface="Arial"/>
              </a:endParaRPr>
            </a:p>
            <a:p>
              <a:pPr marL="1371600" marR="0" lvl="2" indent="-33020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horizontal alignment of a text. </a:t>
              </a:r>
              <a:endParaRPr sz="1600" b="0" i="0" u="none" strike="noStrike" cap="none">
                <a:solidFill>
                  <a:srgbClr val="FFFFFF"/>
                </a:solidFill>
                <a:latin typeface="Arial"/>
                <a:ea typeface="Arial"/>
                <a:cs typeface="Arial"/>
                <a:sym typeface="Arial"/>
              </a:endParaRPr>
            </a:p>
            <a:p>
              <a:pPr marL="171450" marR="0" lvl="1" indent="-171450" algn="l" rtl="0">
                <a:lnSpc>
                  <a:spcPct val="90000"/>
                </a:lnSpc>
                <a:spcBef>
                  <a:spcPts val="24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A text can be aligned to left or right, centered, or justified.</a:t>
              </a:r>
              <a:endParaRPr sz="1600" b="0" i="0" u="none" strike="noStrike" cap="none">
                <a:solidFill>
                  <a:srgbClr val="FFFFFF"/>
                </a:solidFill>
                <a:latin typeface="Arial"/>
                <a:ea typeface="Arial"/>
                <a:cs typeface="Arial"/>
                <a:sym typeface="Arial"/>
              </a:endParaRPr>
            </a:p>
          </p:txBody>
        </p:sp>
        <p:sp>
          <p:nvSpPr>
            <p:cNvPr id="5672" name="Google Shape;5672;p269"/>
            <p:cNvSpPr/>
            <p:nvPr/>
          </p:nvSpPr>
          <p:spPr>
            <a:xfrm>
              <a:off x="0" y="159996"/>
              <a:ext cx="2640000" cy="7050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269"/>
            <p:cNvSpPr txBox="1"/>
            <p:nvPr/>
          </p:nvSpPr>
          <p:spPr>
            <a:xfrm>
              <a:off x="34416" y="194412"/>
              <a:ext cx="2571300" cy="6363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Text Alignment</a:t>
              </a:r>
              <a:endParaRPr/>
            </a:p>
          </p:txBody>
        </p:sp>
      </p:grpSp>
      <p:pic>
        <p:nvPicPr>
          <p:cNvPr id="5674" name="Google Shape;5674;p269"/>
          <p:cNvPicPr preferRelativeResize="0"/>
          <p:nvPr/>
        </p:nvPicPr>
        <p:blipFill rotWithShape="1">
          <a:blip r:embed="rId3">
            <a:alphaModFix/>
          </a:blip>
          <a:srcRect/>
          <a:stretch/>
        </p:blipFill>
        <p:spPr>
          <a:xfrm>
            <a:off x="1047258" y="1654569"/>
            <a:ext cx="7049484" cy="308653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5678"/>
        <p:cNvGrpSpPr/>
        <p:nvPr/>
      </p:nvGrpSpPr>
      <p:grpSpPr>
        <a:xfrm>
          <a:off x="0" y="0"/>
          <a:ext cx="0" cy="0"/>
          <a:chOff x="0" y="0"/>
          <a:chExt cx="0" cy="0"/>
        </a:xfrm>
      </p:grpSpPr>
      <p:sp>
        <p:nvSpPr>
          <p:cNvPr id="5679" name="Google Shape;5679;p270"/>
          <p:cNvSpPr txBox="1">
            <a:spLocks noGrp="1"/>
          </p:cNvSpPr>
          <p:nvPr>
            <p:ph type="ctrTitle"/>
          </p:nvPr>
        </p:nvSpPr>
        <p:spPr>
          <a:xfrm>
            <a:off x="1010730" y="2102553"/>
            <a:ext cx="50601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Text Decoration</a:t>
            </a:r>
            <a:endParaRPr sz="4000">
              <a:solidFill>
                <a:srgbClr val="741B47"/>
              </a:solidFill>
              <a:latin typeface="Raleway Medium"/>
              <a:ea typeface="Raleway Medium"/>
              <a:cs typeface="Raleway Medium"/>
              <a:sym typeface="Raleway Medium"/>
            </a:endParaRPr>
          </a:p>
        </p:txBody>
      </p:sp>
      <p:sp>
        <p:nvSpPr>
          <p:cNvPr id="5680" name="Google Shape;5680;p270"/>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3</a:t>
            </a:r>
            <a:endParaRPr sz="3600" b="1" i="0" u="none" strike="noStrike" cap="none">
              <a:solidFill>
                <a:schemeClr val="lt1"/>
              </a:solidFill>
              <a:latin typeface="Barlow"/>
              <a:ea typeface="Barlow"/>
              <a:cs typeface="Barlow"/>
              <a:sym typeface="Barlow"/>
            </a:endParaRPr>
          </a:p>
        </p:txBody>
      </p:sp>
      <p:grpSp>
        <p:nvGrpSpPr>
          <p:cNvPr id="5681" name="Google Shape;5681;p270"/>
          <p:cNvGrpSpPr/>
          <p:nvPr/>
        </p:nvGrpSpPr>
        <p:grpSpPr>
          <a:xfrm>
            <a:off x="5796744" y="1573487"/>
            <a:ext cx="2928488" cy="3139481"/>
            <a:chOff x="2183550" y="65875"/>
            <a:chExt cx="4483981" cy="4807045"/>
          </a:xfrm>
        </p:grpSpPr>
        <p:sp>
          <p:nvSpPr>
            <p:cNvPr id="5682" name="Google Shape;5682;p270"/>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83" name="Google Shape;5683;p270"/>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84" name="Google Shape;5684;p270"/>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85" name="Google Shape;5685;p270"/>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86" name="Google Shape;5686;p270"/>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87" name="Google Shape;5687;p270"/>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88" name="Google Shape;5688;p270"/>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89" name="Google Shape;5689;p270"/>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0" name="Google Shape;5690;p270"/>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1" name="Google Shape;5691;p270"/>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2" name="Google Shape;5692;p270"/>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3" name="Google Shape;5693;p270"/>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4" name="Google Shape;5694;p270"/>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5" name="Google Shape;5695;p270"/>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6" name="Google Shape;5696;p270"/>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7" name="Google Shape;5697;p270"/>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8" name="Google Shape;5698;p270"/>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9" name="Google Shape;5699;p270"/>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00" name="Google Shape;5700;p270"/>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01" name="Google Shape;5701;p270"/>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02" name="Google Shape;5702;p270"/>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03" name="Google Shape;5703;p270"/>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704" name="Google Shape;5704;p270"/>
            <p:cNvGrpSpPr/>
            <p:nvPr/>
          </p:nvGrpSpPr>
          <p:grpSpPr>
            <a:xfrm>
              <a:off x="2428704" y="3970322"/>
              <a:ext cx="350131" cy="370523"/>
              <a:chOff x="4512354" y="4952197"/>
              <a:chExt cx="350131" cy="370523"/>
            </a:xfrm>
          </p:grpSpPr>
          <p:grpSp>
            <p:nvGrpSpPr>
              <p:cNvPr id="5705" name="Google Shape;5705;p270"/>
              <p:cNvGrpSpPr/>
              <p:nvPr/>
            </p:nvGrpSpPr>
            <p:grpSpPr>
              <a:xfrm>
                <a:off x="4512354" y="5116449"/>
                <a:ext cx="343196" cy="206271"/>
                <a:chOff x="4512354" y="5116449"/>
                <a:chExt cx="343196" cy="206271"/>
              </a:xfrm>
            </p:grpSpPr>
            <p:sp>
              <p:nvSpPr>
                <p:cNvPr id="5706" name="Google Shape;5706;p270"/>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07" name="Google Shape;5707;p270"/>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08" name="Google Shape;5708;p270"/>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709" name="Google Shape;5709;p270"/>
                <p:cNvGrpSpPr/>
                <p:nvPr/>
              </p:nvGrpSpPr>
              <p:grpSpPr>
                <a:xfrm>
                  <a:off x="4592868" y="5212556"/>
                  <a:ext cx="96807" cy="56007"/>
                  <a:chOff x="4592868" y="5212556"/>
                  <a:chExt cx="96807" cy="56007"/>
                </a:xfrm>
              </p:grpSpPr>
              <p:sp>
                <p:nvSpPr>
                  <p:cNvPr id="5710" name="Google Shape;5710;p270"/>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11" name="Google Shape;5711;p270"/>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712" name="Google Shape;5712;p270"/>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13" name="Google Shape;5713;p270"/>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14" name="Google Shape;5714;p270"/>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15" name="Google Shape;5715;p270"/>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16" name="Google Shape;5716;p270"/>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17" name="Google Shape;5717;p270"/>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18" name="Google Shape;5718;p270"/>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19" name="Google Shape;5719;p270"/>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0" name="Google Shape;5720;p270"/>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1" name="Google Shape;5721;p270"/>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2" name="Google Shape;5722;p270"/>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3" name="Google Shape;5723;p270"/>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4" name="Google Shape;5724;p270"/>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5" name="Google Shape;5725;p270"/>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6" name="Google Shape;5726;p270"/>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7" name="Google Shape;5727;p270"/>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8" name="Google Shape;5728;p270"/>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9" name="Google Shape;5729;p270"/>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30" name="Google Shape;5730;p270"/>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31" name="Google Shape;5731;p270"/>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32" name="Google Shape;5732;p270"/>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33" name="Google Shape;5733;p270"/>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34" name="Google Shape;5734;p270"/>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35" name="Google Shape;5735;p270"/>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36" name="Google Shape;5736;p270"/>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37" name="Google Shape;5737;p270"/>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38" name="Google Shape;5738;p270"/>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39" name="Google Shape;5739;p270"/>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40" name="Google Shape;5740;p270"/>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41" name="Google Shape;5741;p270"/>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42" name="Google Shape;5742;p270"/>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43" name="Google Shape;5743;p270"/>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44" name="Google Shape;5744;p270"/>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45" name="Google Shape;5745;p270"/>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46" name="Google Shape;5746;p270"/>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47" name="Google Shape;5747;p270"/>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48" name="Google Shape;5748;p270"/>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49" name="Google Shape;5749;p270"/>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0" name="Google Shape;5750;p270"/>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1" name="Google Shape;5751;p270"/>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2" name="Google Shape;5752;p270"/>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3" name="Google Shape;5753;p270"/>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4" name="Google Shape;5754;p270"/>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5" name="Google Shape;5755;p270"/>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6" name="Google Shape;5756;p270"/>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7" name="Google Shape;5757;p270"/>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8" name="Google Shape;5758;p270"/>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9" name="Google Shape;5759;p270"/>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60" name="Google Shape;5760;p270"/>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61" name="Google Shape;5761;p270"/>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62" name="Google Shape;5762;p270"/>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63" name="Google Shape;5763;p270"/>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64" name="Google Shape;5764;p270"/>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65" name="Google Shape;5765;p270"/>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66" name="Google Shape;5766;p270"/>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67" name="Google Shape;5767;p270"/>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68" name="Google Shape;5768;p270"/>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69" name="Google Shape;5769;p270"/>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70" name="Google Shape;5770;p270"/>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71" name="Google Shape;5771;p270"/>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72" name="Google Shape;5772;p270"/>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73" name="Google Shape;5773;p270"/>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74" name="Google Shape;5774;p270"/>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75" name="Google Shape;5775;p270"/>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776" name="Google Shape;5776;p270"/>
              <p:cNvGrpSpPr/>
              <p:nvPr/>
            </p:nvGrpSpPr>
            <p:grpSpPr>
              <a:xfrm>
                <a:off x="4655095" y="4952197"/>
                <a:ext cx="207390" cy="280361"/>
                <a:chOff x="4655095" y="4952197"/>
                <a:chExt cx="207390" cy="280361"/>
              </a:xfrm>
            </p:grpSpPr>
            <p:grpSp>
              <p:nvGrpSpPr>
                <p:cNvPr id="5777" name="Google Shape;5777;p270"/>
                <p:cNvGrpSpPr/>
                <p:nvPr/>
              </p:nvGrpSpPr>
              <p:grpSpPr>
                <a:xfrm>
                  <a:off x="4655095" y="4952197"/>
                  <a:ext cx="207390" cy="280361"/>
                  <a:chOff x="4655095" y="4952197"/>
                  <a:chExt cx="207390" cy="280361"/>
                </a:xfrm>
              </p:grpSpPr>
              <p:sp>
                <p:nvSpPr>
                  <p:cNvPr id="5778" name="Google Shape;5778;p270"/>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79" name="Google Shape;5779;p270"/>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80" name="Google Shape;5780;p270"/>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81" name="Google Shape;5781;p270"/>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82" name="Google Shape;5782;p270"/>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783" name="Google Shape;5783;p270"/>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84" name="Google Shape;5784;p270"/>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85" name="Google Shape;5785;p270"/>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5786" name="Google Shape;5786;p270"/>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87" name="Google Shape;5787;p270"/>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88" name="Google Shape;5788;p270"/>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89" name="Google Shape;5789;p270"/>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90" name="Google Shape;5790;p270"/>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91" name="Google Shape;5791;p270"/>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92" name="Google Shape;5792;p270"/>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93" name="Google Shape;5793;p270"/>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94" name="Google Shape;5794;p270"/>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95" name="Google Shape;5795;p270"/>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96" name="Google Shape;5796;p270"/>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97" name="Google Shape;5797;p270"/>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98" name="Google Shape;5798;p270"/>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99" name="Google Shape;5799;p270"/>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00" name="Google Shape;5800;p270"/>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01" name="Google Shape;5801;p270"/>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02" name="Google Shape;5802;p270"/>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03" name="Google Shape;5803;p270"/>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04" name="Google Shape;5804;p270"/>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05" name="Google Shape;5805;p270"/>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06" name="Google Shape;5806;p270"/>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07" name="Google Shape;5807;p270"/>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08" name="Google Shape;5808;p270"/>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09" name="Google Shape;5809;p270"/>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10" name="Google Shape;5810;p270"/>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11" name="Google Shape;5811;p270"/>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12" name="Google Shape;5812;p270"/>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13" name="Google Shape;5813;p270"/>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14" name="Google Shape;5814;p270"/>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815" name="Google Shape;5815;p270"/>
            <p:cNvGrpSpPr/>
            <p:nvPr/>
          </p:nvGrpSpPr>
          <p:grpSpPr>
            <a:xfrm>
              <a:off x="6161826" y="4215479"/>
              <a:ext cx="350681" cy="265782"/>
              <a:chOff x="6621095" y="1452181"/>
              <a:chExt cx="330893" cy="250785"/>
            </a:xfrm>
          </p:grpSpPr>
          <p:sp>
            <p:nvSpPr>
              <p:cNvPr id="5816" name="Google Shape;5816;p27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17" name="Google Shape;5817;p27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18" name="Google Shape;5818;p27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19" name="Google Shape;5819;p27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20" name="Google Shape;5820;p27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5824"/>
        <p:cNvGrpSpPr/>
        <p:nvPr/>
      </p:nvGrpSpPr>
      <p:grpSpPr>
        <a:xfrm>
          <a:off x="0" y="0"/>
          <a:ext cx="0" cy="0"/>
          <a:chOff x="0" y="0"/>
          <a:chExt cx="0" cy="0"/>
        </a:xfrm>
      </p:grpSpPr>
      <p:sp>
        <p:nvSpPr>
          <p:cNvPr id="5825" name="Google Shape;5825;p27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254</a:t>
            </a:fld>
            <a:endParaRPr/>
          </a:p>
        </p:txBody>
      </p:sp>
      <p:sp>
        <p:nvSpPr>
          <p:cNvPr id="5826" name="Google Shape;5826;p27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Text Decoration</a:t>
            </a:r>
            <a:endParaRPr sz="4000">
              <a:solidFill>
                <a:srgbClr val="741B47"/>
              </a:solidFill>
              <a:latin typeface="Raleway Medium"/>
              <a:ea typeface="Raleway Medium"/>
              <a:cs typeface="Raleway Medium"/>
              <a:sym typeface="Raleway Medium"/>
            </a:endParaRPr>
          </a:p>
        </p:txBody>
      </p:sp>
      <p:grpSp>
        <p:nvGrpSpPr>
          <p:cNvPr id="5827" name="Google Shape;5827;p271"/>
          <p:cNvGrpSpPr/>
          <p:nvPr/>
        </p:nvGrpSpPr>
        <p:grpSpPr>
          <a:xfrm>
            <a:off x="304800" y="800100"/>
            <a:ext cx="8407291" cy="1043100"/>
            <a:chOff x="0" y="0"/>
            <a:chExt cx="8407291" cy="1043100"/>
          </a:xfrm>
        </p:grpSpPr>
        <p:sp>
          <p:nvSpPr>
            <p:cNvPr id="5828" name="Google Shape;5828;p271"/>
            <p:cNvSpPr/>
            <p:nvPr/>
          </p:nvSpPr>
          <p:spPr>
            <a:xfrm>
              <a:off x="2640091" y="0"/>
              <a:ext cx="5767200" cy="10431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271"/>
            <p:cNvSpPr txBox="1"/>
            <p:nvPr/>
          </p:nvSpPr>
          <p:spPr>
            <a:xfrm>
              <a:off x="2640091" y="130402"/>
              <a:ext cx="5376000" cy="7824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The text-decoration is used to define decorations for text.</a:t>
              </a:r>
              <a:endParaRPr sz="1600">
                <a:solidFill>
                  <a:srgbClr val="FFFFFF"/>
                </a:solidFill>
              </a:endParaRPr>
            </a:p>
            <a:p>
              <a:pPr marL="171450" marR="0" lvl="1" indent="-171450" algn="l" rtl="0">
                <a:lnSpc>
                  <a:spcPct val="90000"/>
                </a:lnSpc>
                <a:spcBef>
                  <a:spcPts val="0"/>
                </a:spcBef>
                <a:spcAft>
                  <a:spcPts val="0"/>
                </a:spcAft>
                <a:buClr>
                  <a:srgbClr val="000000"/>
                </a:buClr>
                <a:buSzPts val="1600"/>
                <a:buFont typeface="Arial"/>
                <a:buChar char="•"/>
              </a:pPr>
              <a:r>
                <a:rPr lang="en-US" sz="1600" b="1"/>
                <a:t>text-decoration:none</a:t>
              </a:r>
              <a:r>
                <a:rPr lang="en-US" sz="1600">
                  <a:solidFill>
                    <a:srgbClr val="FFFFFF"/>
                  </a:solidFill>
                </a:rPr>
                <a:t>; is often used to remove underlines from links </a:t>
              </a:r>
              <a:endParaRPr sz="1600">
                <a:solidFill>
                  <a:srgbClr val="FFFFFF"/>
                </a:solidFill>
              </a:endParaRPr>
            </a:p>
          </p:txBody>
        </p:sp>
        <p:sp>
          <p:nvSpPr>
            <p:cNvPr id="5830" name="Google Shape;5830;p271"/>
            <p:cNvSpPr/>
            <p:nvPr/>
          </p:nvSpPr>
          <p:spPr>
            <a:xfrm>
              <a:off x="0" y="159643"/>
              <a:ext cx="2640000" cy="7056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271"/>
            <p:cNvSpPr txBox="1"/>
            <p:nvPr/>
          </p:nvSpPr>
          <p:spPr>
            <a:xfrm>
              <a:off x="34450" y="194093"/>
              <a:ext cx="2571300" cy="6369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Text Decoration</a:t>
              </a:r>
              <a:endParaRPr sz="2000" b="0" i="0" u="none" strike="noStrike" cap="none">
                <a:solidFill>
                  <a:srgbClr val="FFFFFF"/>
                </a:solidFill>
                <a:latin typeface="Arial"/>
                <a:ea typeface="Arial"/>
                <a:cs typeface="Arial"/>
                <a:sym typeface="Arial"/>
              </a:endParaRPr>
            </a:p>
          </p:txBody>
        </p:sp>
      </p:grpSp>
      <p:pic>
        <p:nvPicPr>
          <p:cNvPr id="5832" name="Google Shape;5832;p271"/>
          <p:cNvPicPr preferRelativeResize="0"/>
          <p:nvPr/>
        </p:nvPicPr>
        <p:blipFill rotWithShape="1">
          <a:blip r:embed="rId3">
            <a:alphaModFix/>
          </a:blip>
          <a:srcRect/>
          <a:stretch/>
        </p:blipFill>
        <p:spPr>
          <a:xfrm>
            <a:off x="1610317" y="1843314"/>
            <a:ext cx="5923366" cy="3196476"/>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5836"/>
        <p:cNvGrpSpPr/>
        <p:nvPr/>
      </p:nvGrpSpPr>
      <p:grpSpPr>
        <a:xfrm>
          <a:off x="0" y="0"/>
          <a:ext cx="0" cy="0"/>
          <a:chOff x="0" y="0"/>
          <a:chExt cx="0" cy="0"/>
        </a:xfrm>
      </p:grpSpPr>
      <p:sp>
        <p:nvSpPr>
          <p:cNvPr id="5837" name="Google Shape;5837;p272"/>
          <p:cNvSpPr txBox="1">
            <a:spLocks noGrp="1"/>
          </p:cNvSpPr>
          <p:nvPr>
            <p:ph type="ctrTitle"/>
          </p:nvPr>
        </p:nvSpPr>
        <p:spPr>
          <a:xfrm>
            <a:off x="1010730" y="2102553"/>
            <a:ext cx="56445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Text Transformation</a:t>
            </a:r>
            <a:endParaRPr sz="4000">
              <a:solidFill>
                <a:srgbClr val="741B47"/>
              </a:solidFill>
              <a:latin typeface="Raleway Medium"/>
              <a:ea typeface="Raleway Medium"/>
              <a:cs typeface="Raleway Medium"/>
              <a:sym typeface="Raleway Medium"/>
            </a:endParaRPr>
          </a:p>
        </p:txBody>
      </p:sp>
      <p:sp>
        <p:nvSpPr>
          <p:cNvPr id="5838" name="Google Shape;5838;p27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4</a:t>
            </a:r>
            <a:endParaRPr sz="3600" b="1" i="0" u="none" strike="noStrike" cap="none">
              <a:solidFill>
                <a:schemeClr val="lt1"/>
              </a:solidFill>
              <a:latin typeface="Barlow"/>
              <a:ea typeface="Barlow"/>
              <a:cs typeface="Barlow"/>
              <a:sym typeface="Barlow"/>
            </a:endParaRPr>
          </a:p>
        </p:txBody>
      </p:sp>
      <p:grpSp>
        <p:nvGrpSpPr>
          <p:cNvPr id="5839" name="Google Shape;5839;p272"/>
          <p:cNvGrpSpPr/>
          <p:nvPr/>
        </p:nvGrpSpPr>
        <p:grpSpPr>
          <a:xfrm>
            <a:off x="6126359" y="1573487"/>
            <a:ext cx="2928488" cy="3139481"/>
            <a:chOff x="2183550" y="65875"/>
            <a:chExt cx="4483981" cy="4807045"/>
          </a:xfrm>
        </p:grpSpPr>
        <p:sp>
          <p:nvSpPr>
            <p:cNvPr id="5840" name="Google Shape;5840;p272"/>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41" name="Google Shape;5841;p272"/>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42" name="Google Shape;5842;p272"/>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43" name="Google Shape;5843;p272"/>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44" name="Google Shape;5844;p272"/>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45" name="Google Shape;5845;p272"/>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46" name="Google Shape;5846;p272"/>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47" name="Google Shape;5847;p272"/>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48" name="Google Shape;5848;p272"/>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49" name="Google Shape;5849;p272"/>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50" name="Google Shape;5850;p272"/>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51" name="Google Shape;5851;p272"/>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52" name="Google Shape;5852;p272"/>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53" name="Google Shape;5853;p272"/>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54" name="Google Shape;5854;p272"/>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55" name="Google Shape;5855;p272"/>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56" name="Google Shape;5856;p272"/>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57" name="Google Shape;5857;p272"/>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58" name="Google Shape;5858;p272"/>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59" name="Google Shape;5859;p272"/>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60" name="Google Shape;5860;p272"/>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61" name="Google Shape;5861;p272"/>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862" name="Google Shape;5862;p272"/>
            <p:cNvGrpSpPr/>
            <p:nvPr/>
          </p:nvGrpSpPr>
          <p:grpSpPr>
            <a:xfrm>
              <a:off x="2428704" y="3970322"/>
              <a:ext cx="350131" cy="370523"/>
              <a:chOff x="4512354" y="4952197"/>
              <a:chExt cx="350131" cy="370523"/>
            </a:xfrm>
          </p:grpSpPr>
          <p:grpSp>
            <p:nvGrpSpPr>
              <p:cNvPr id="5863" name="Google Shape;5863;p272"/>
              <p:cNvGrpSpPr/>
              <p:nvPr/>
            </p:nvGrpSpPr>
            <p:grpSpPr>
              <a:xfrm>
                <a:off x="4512354" y="5116449"/>
                <a:ext cx="343196" cy="206271"/>
                <a:chOff x="4512354" y="5116449"/>
                <a:chExt cx="343196" cy="206271"/>
              </a:xfrm>
            </p:grpSpPr>
            <p:sp>
              <p:nvSpPr>
                <p:cNvPr id="5864" name="Google Shape;5864;p272"/>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65" name="Google Shape;5865;p272"/>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66" name="Google Shape;5866;p272"/>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867" name="Google Shape;5867;p272"/>
                <p:cNvGrpSpPr/>
                <p:nvPr/>
              </p:nvGrpSpPr>
              <p:grpSpPr>
                <a:xfrm>
                  <a:off x="4592868" y="5212556"/>
                  <a:ext cx="96807" cy="56007"/>
                  <a:chOff x="4592868" y="5212556"/>
                  <a:chExt cx="96807" cy="56007"/>
                </a:xfrm>
              </p:grpSpPr>
              <p:sp>
                <p:nvSpPr>
                  <p:cNvPr id="5868" name="Google Shape;5868;p272"/>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69" name="Google Shape;5869;p272"/>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870" name="Google Shape;5870;p272"/>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71" name="Google Shape;5871;p272"/>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72" name="Google Shape;5872;p272"/>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73" name="Google Shape;5873;p272"/>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74" name="Google Shape;5874;p272"/>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75" name="Google Shape;5875;p272"/>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76" name="Google Shape;5876;p272"/>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77" name="Google Shape;5877;p272"/>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78" name="Google Shape;5878;p272"/>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79" name="Google Shape;5879;p272"/>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80" name="Google Shape;5880;p272"/>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81" name="Google Shape;5881;p272"/>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82" name="Google Shape;5882;p272"/>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83" name="Google Shape;5883;p272"/>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84" name="Google Shape;5884;p272"/>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85" name="Google Shape;5885;p272"/>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86" name="Google Shape;5886;p272"/>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87" name="Google Shape;5887;p272"/>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88" name="Google Shape;5888;p272"/>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89" name="Google Shape;5889;p272"/>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0" name="Google Shape;5890;p272"/>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1" name="Google Shape;5891;p272"/>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2" name="Google Shape;5892;p272"/>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3" name="Google Shape;5893;p272"/>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4" name="Google Shape;5894;p272"/>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5" name="Google Shape;5895;p272"/>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6" name="Google Shape;5896;p272"/>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7" name="Google Shape;5897;p272"/>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8" name="Google Shape;5898;p272"/>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9" name="Google Shape;5899;p272"/>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0" name="Google Shape;5900;p272"/>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1" name="Google Shape;5901;p272"/>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2" name="Google Shape;5902;p272"/>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3" name="Google Shape;5903;p272"/>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4" name="Google Shape;5904;p272"/>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5" name="Google Shape;5905;p272"/>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6" name="Google Shape;5906;p272"/>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7" name="Google Shape;5907;p272"/>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8" name="Google Shape;5908;p272"/>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9" name="Google Shape;5909;p272"/>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10" name="Google Shape;5910;p272"/>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11" name="Google Shape;5911;p272"/>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12" name="Google Shape;5912;p272"/>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13" name="Google Shape;5913;p272"/>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14" name="Google Shape;5914;p272"/>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15" name="Google Shape;5915;p272"/>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16" name="Google Shape;5916;p272"/>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17" name="Google Shape;5917;p272"/>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18" name="Google Shape;5918;p272"/>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19" name="Google Shape;5919;p272"/>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20" name="Google Shape;5920;p272"/>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21" name="Google Shape;5921;p272"/>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22" name="Google Shape;5922;p272"/>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23" name="Google Shape;5923;p272"/>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24" name="Google Shape;5924;p272"/>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25" name="Google Shape;5925;p272"/>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26" name="Google Shape;5926;p272"/>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27" name="Google Shape;5927;p272"/>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28" name="Google Shape;5928;p272"/>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29" name="Google Shape;5929;p272"/>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30" name="Google Shape;5930;p272"/>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31" name="Google Shape;5931;p272"/>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32" name="Google Shape;5932;p272"/>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33" name="Google Shape;5933;p272"/>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934" name="Google Shape;5934;p272"/>
              <p:cNvGrpSpPr/>
              <p:nvPr/>
            </p:nvGrpSpPr>
            <p:grpSpPr>
              <a:xfrm>
                <a:off x="4655095" y="4952197"/>
                <a:ext cx="207390" cy="280361"/>
                <a:chOff x="4655095" y="4952197"/>
                <a:chExt cx="207390" cy="280361"/>
              </a:xfrm>
            </p:grpSpPr>
            <p:grpSp>
              <p:nvGrpSpPr>
                <p:cNvPr id="5935" name="Google Shape;5935;p272"/>
                <p:cNvGrpSpPr/>
                <p:nvPr/>
              </p:nvGrpSpPr>
              <p:grpSpPr>
                <a:xfrm>
                  <a:off x="4655095" y="4952197"/>
                  <a:ext cx="207390" cy="280361"/>
                  <a:chOff x="4655095" y="4952197"/>
                  <a:chExt cx="207390" cy="280361"/>
                </a:xfrm>
              </p:grpSpPr>
              <p:sp>
                <p:nvSpPr>
                  <p:cNvPr id="5936" name="Google Shape;5936;p272"/>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37" name="Google Shape;5937;p272"/>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38" name="Google Shape;5938;p272"/>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39" name="Google Shape;5939;p272"/>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40" name="Google Shape;5940;p272"/>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941" name="Google Shape;5941;p272"/>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42" name="Google Shape;5942;p272"/>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43" name="Google Shape;5943;p272"/>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5944" name="Google Shape;5944;p272"/>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45" name="Google Shape;5945;p272"/>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46" name="Google Shape;5946;p272"/>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47" name="Google Shape;5947;p272"/>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48" name="Google Shape;5948;p272"/>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49" name="Google Shape;5949;p272"/>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0" name="Google Shape;5950;p272"/>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1" name="Google Shape;5951;p272"/>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2" name="Google Shape;5952;p272"/>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3" name="Google Shape;5953;p272"/>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4" name="Google Shape;5954;p272"/>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5" name="Google Shape;5955;p272"/>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6" name="Google Shape;5956;p272"/>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7" name="Google Shape;5957;p272"/>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8" name="Google Shape;5958;p272"/>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9" name="Google Shape;5959;p272"/>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0" name="Google Shape;5960;p272"/>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1" name="Google Shape;5961;p272"/>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2" name="Google Shape;5962;p272"/>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3" name="Google Shape;5963;p272"/>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4" name="Google Shape;5964;p272"/>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5" name="Google Shape;5965;p272"/>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6" name="Google Shape;5966;p272"/>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7" name="Google Shape;5967;p272"/>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8" name="Google Shape;5968;p272"/>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9" name="Google Shape;5969;p272"/>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70" name="Google Shape;5970;p272"/>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71" name="Google Shape;5971;p272"/>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72" name="Google Shape;5972;p272"/>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973" name="Google Shape;5973;p272"/>
            <p:cNvGrpSpPr/>
            <p:nvPr/>
          </p:nvGrpSpPr>
          <p:grpSpPr>
            <a:xfrm>
              <a:off x="6161826" y="4215479"/>
              <a:ext cx="350681" cy="265782"/>
              <a:chOff x="6621095" y="1452181"/>
              <a:chExt cx="330893" cy="250785"/>
            </a:xfrm>
          </p:grpSpPr>
          <p:sp>
            <p:nvSpPr>
              <p:cNvPr id="5974" name="Google Shape;5974;p27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75" name="Google Shape;5975;p27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76" name="Google Shape;5976;p27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77" name="Google Shape;5977;p27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78" name="Google Shape;5978;p27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5982"/>
        <p:cNvGrpSpPr/>
        <p:nvPr/>
      </p:nvGrpSpPr>
      <p:grpSpPr>
        <a:xfrm>
          <a:off x="0" y="0"/>
          <a:ext cx="0" cy="0"/>
          <a:chOff x="0" y="0"/>
          <a:chExt cx="0" cy="0"/>
        </a:xfrm>
      </p:grpSpPr>
      <p:sp>
        <p:nvSpPr>
          <p:cNvPr id="5983" name="Google Shape;5983;p27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256</a:t>
            </a:fld>
            <a:endParaRPr/>
          </a:p>
        </p:txBody>
      </p:sp>
      <p:sp>
        <p:nvSpPr>
          <p:cNvPr id="5984" name="Google Shape;5984;p273"/>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Text Transformation</a:t>
            </a:r>
            <a:endParaRPr sz="4000">
              <a:solidFill>
                <a:srgbClr val="741B47"/>
              </a:solidFill>
              <a:latin typeface="Raleway Medium"/>
              <a:ea typeface="Raleway Medium"/>
              <a:cs typeface="Raleway Medium"/>
              <a:sym typeface="Raleway Medium"/>
            </a:endParaRPr>
          </a:p>
        </p:txBody>
      </p:sp>
      <p:grpSp>
        <p:nvGrpSpPr>
          <p:cNvPr id="5985" name="Google Shape;5985;p273"/>
          <p:cNvGrpSpPr/>
          <p:nvPr/>
        </p:nvGrpSpPr>
        <p:grpSpPr>
          <a:xfrm>
            <a:off x="304800" y="800100"/>
            <a:ext cx="8407291" cy="1043100"/>
            <a:chOff x="0" y="0"/>
            <a:chExt cx="8407291" cy="1043100"/>
          </a:xfrm>
        </p:grpSpPr>
        <p:sp>
          <p:nvSpPr>
            <p:cNvPr id="5986" name="Google Shape;5986;p273"/>
            <p:cNvSpPr/>
            <p:nvPr/>
          </p:nvSpPr>
          <p:spPr>
            <a:xfrm>
              <a:off x="2640091" y="0"/>
              <a:ext cx="5767200" cy="10431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273"/>
            <p:cNvSpPr txBox="1"/>
            <p:nvPr/>
          </p:nvSpPr>
          <p:spPr>
            <a:xfrm>
              <a:off x="2640091" y="130402"/>
              <a:ext cx="5376000" cy="7824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The text-transform property is used to turn text into uppercase or lowercase, or capitalize the first letter of each word:</a:t>
              </a:r>
              <a:endParaRPr sz="1600" b="0" i="0" u="none" strike="noStrike" cap="none">
                <a:solidFill>
                  <a:srgbClr val="FFFFFF"/>
                </a:solidFill>
                <a:latin typeface="Arial"/>
                <a:ea typeface="Arial"/>
                <a:cs typeface="Arial"/>
                <a:sym typeface="Arial"/>
              </a:endParaRPr>
            </a:p>
          </p:txBody>
        </p:sp>
        <p:sp>
          <p:nvSpPr>
            <p:cNvPr id="5988" name="Google Shape;5988;p273"/>
            <p:cNvSpPr/>
            <p:nvPr/>
          </p:nvSpPr>
          <p:spPr>
            <a:xfrm>
              <a:off x="0" y="159643"/>
              <a:ext cx="2640000" cy="7056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273"/>
            <p:cNvSpPr txBox="1"/>
            <p:nvPr/>
          </p:nvSpPr>
          <p:spPr>
            <a:xfrm>
              <a:off x="34450" y="194093"/>
              <a:ext cx="2571300" cy="6369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Text Transformation</a:t>
              </a:r>
              <a:endParaRPr sz="2000" b="0" i="0" u="none" strike="noStrike" cap="none">
                <a:solidFill>
                  <a:srgbClr val="FFFFFF"/>
                </a:solidFill>
                <a:latin typeface="Arial"/>
                <a:ea typeface="Arial"/>
                <a:cs typeface="Arial"/>
                <a:sym typeface="Arial"/>
              </a:endParaRPr>
            </a:p>
          </p:txBody>
        </p:sp>
      </p:grpSp>
      <p:pic>
        <p:nvPicPr>
          <p:cNvPr id="5990" name="Google Shape;5990;p273"/>
          <p:cNvPicPr preferRelativeResize="0"/>
          <p:nvPr/>
        </p:nvPicPr>
        <p:blipFill rotWithShape="1">
          <a:blip r:embed="rId3">
            <a:alphaModFix/>
          </a:blip>
          <a:srcRect/>
          <a:stretch/>
        </p:blipFill>
        <p:spPr>
          <a:xfrm>
            <a:off x="1714281" y="1843314"/>
            <a:ext cx="5715439" cy="3146997"/>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5994"/>
        <p:cNvGrpSpPr/>
        <p:nvPr/>
      </p:nvGrpSpPr>
      <p:grpSpPr>
        <a:xfrm>
          <a:off x="0" y="0"/>
          <a:ext cx="0" cy="0"/>
          <a:chOff x="0" y="0"/>
          <a:chExt cx="0" cy="0"/>
        </a:xfrm>
      </p:grpSpPr>
      <p:sp>
        <p:nvSpPr>
          <p:cNvPr id="5995" name="Google Shape;5995;p274"/>
          <p:cNvSpPr txBox="1">
            <a:spLocks noGrp="1"/>
          </p:cNvSpPr>
          <p:nvPr>
            <p:ph type="ctrTitle"/>
          </p:nvPr>
        </p:nvSpPr>
        <p:spPr>
          <a:xfrm>
            <a:off x="1010730" y="2102553"/>
            <a:ext cx="56445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Text Indentation</a:t>
            </a:r>
            <a:endParaRPr sz="4000">
              <a:solidFill>
                <a:srgbClr val="741B47"/>
              </a:solidFill>
              <a:latin typeface="Raleway Medium"/>
              <a:ea typeface="Raleway Medium"/>
              <a:cs typeface="Raleway Medium"/>
              <a:sym typeface="Raleway Medium"/>
            </a:endParaRPr>
          </a:p>
        </p:txBody>
      </p:sp>
      <p:sp>
        <p:nvSpPr>
          <p:cNvPr id="5996" name="Google Shape;5996;p274"/>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5</a:t>
            </a:r>
            <a:endParaRPr sz="3600" b="1" i="0" u="none" strike="noStrike" cap="none">
              <a:solidFill>
                <a:schemeClr val="lt1"/>
              </a:solidFill>
              <a:latin typeface="Barlow"/>
              <a:ea typeface="Barlow"/>
              <a:cs typeface="Barlow"/>
              <a:sym typeface="Barlow"/>
            </a:endParaRPr>
          </a:p>
        </p:txBody>
      </p:sp>
      <p:grpSp>
        <p:nvGrpSpPr>
          <p:cNvPr id="5997" name="Google Shape;5997;p274"/>
          <p:cNvGrpSpPr/>
          <p:nvPr/>
        </p:nvGrpSpPr>
        <p:grpSpPr>
          <a:xfrm>
            <a:off x="6126359" y="1573487"/>
            <a:ext cx="2928488" cy="3139481"/>
            <a:chOff x="2183550" y="65875"/>
            <a:chExt cx="4483981" cy="4807045"/>
          </a:xfrm>
        </p:grpSpPr>
        <p:sp>
          <p:nvSpPr>
            <p:cNvPr id="5998" name="Google Shape;5998;p274"/>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99" name="Google Shape;5999;p274"/>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0" name="Google Shape;6000;p274"/>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1" name="Google Shape;6001;p274"/>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2" name="Google Shape;6002;p274"/>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3" name="Google Shape;6003;p274"/>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4" name="Google Shape;6004;p274"/>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5" name="Google Shape;6005;p274"/>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6" name="Google Shape;6006;p274"/>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7" name="Google Shape;6007;p274"/>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8" name="Google Shape;6008;p274"/>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9" name="Google Shape;6009;p274"/>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0" name="Google Shape;6010;p274"/>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1" name="Google Shape;6011;p274"/>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2" name="Google Shape;6012;p274"/>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3" name="Google Shape;6013;p274"/>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4" name="Google Shape;6014;p274"/>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5" name="Google Shape;6015;p274"/>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6" name="Google Shape;6016;p274"/>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7" name="Google Shape;6017;p274"/>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8" name="Google Shape;6018;p274"/>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9" name="Google Shape;6019;p274"/>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020" name="Google Shape;6020;p274"/>
            <p:cNvGrpSpPr/>
            <p:nvPr/>
          </p:nvGrpSpPr>
          <p:grpSpPr>
            <a:xfrm>
              <a:off x="2428704" y="3970322"/>
              <a:ext cx="350131" cy="370523"/>
              <a:chOff x="4512354" y="4952197"/>
              <a:chExt cx="350131" cy="370523"/>
            </a:xfrm>
          </p:grpSpPr>
          <p:grpSp>
            <p:nvGrpSpPr>
              <p:cNvPr id="6021" name="Google Shape;6021;p274"/>
              <p:cNvGrpSpPr/>
              <p:nvPr/>
            </p:nvGrpSpPr>
            <p:grpSpPr>
              <a:xfrm>
                <a:off x="4512354" y="5116449"/>
                <a:ext cx="343196" cy="206271"/>
                <a:chOff x="4512354" y="5116449"/>
                <a:chExt cx="343196" cy="206271"/>
              </a:xfrm>
            </p:grpSpPr>
            <p:sp>
              <p:nvSpPr>
                <p:cNvPr id="6022" name="Google Shape;6022;p274"/>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23" name="Google Shape;6023;p274"/>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24" name="Google Shape;6024;p274"/>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025" name="Google Shape;6025;p274"/>
                <p:cNvGrpSpPr/>
                <p:nvPr/>
              </p:nvGrpSpPr>
              <p:grpSpPr>
                <a:xfrm>
                  <a:off x="4592868" y="5212556"/>
                  <a:ext cx="96807" cy="56007"/>
                  <a:chOff x="4592868" y="5212556"/>
                  <a:chExt cx="96807" cy="56007"/>
                </a:xfrm>
              </p:grpSpPr>
              <p:sp>
                <p:nvSpPr>
                  <p:cNvPr id="6026" name="Google Shape;6026;p274"/>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27" name="Google Shape;6027;p274"/>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028" name="Google Shape;6028;p274"/>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29" name="Google Shape;6029;p274"/>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0" name="Google Shape;6030;p274"/>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1" name="Google Shape;6031;p274"/>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2" name="Google Shape;6032;p274"/>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3" name="Google Shape;6033;p274"/>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4" name="Google Shape;6034;p274"/>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5" name="Google Shape;6035;p274"/>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6" name="Google Shape;6036;p274"/>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7" name="Google Shape;6037;p274"/>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8" name="Google Shape;6038;p274"/>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9" name="Google Shape;6039;p274"/>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0" name="Google Shape;6040;p274"/>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1" name="Google Shape;6041;p274"/>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2" name="Google Shape;6042;p274"/>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3" name="Google Shape;6043;p274"/>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4" name="Google Shape;6044;p274"/>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5" name="Google Shape;6045;p274"/>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6" name="Google Shape;6046;p274"/>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7" name="Google Shape;6047;p274"/>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8" name="Google Shape;6048;p274"/>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9" name="Google Shape;6049;p274"/>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0" name="Google Shape;6050;p274"/>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1" name="Google Shape;6051;p274"/>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2" name="Google Shape;6052;p274"/>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3" name="Google Shape;6053;p274"/>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4" name="Google Shape;6054;p274"/>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5" name="Google Shape;6055;p274"/>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6" name="Google Shape;6056;p274"/>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7" name="Google Shape;6057;p274"/>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8" name="Google Shape;6058;p274"/>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9" name="Google Shape;6059;p274"/>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0" name="Google Shape;6060;p274"/>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1" name="Google Shape;6061;p274"/>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2" name="Google Shape;6062;p274"/>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3" name="Google Shape;6063;p274"/>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4" name="Google Shape;6064;p274"/>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5" name="Google Shape;6065;p274"/>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6" name="Google Shape;6066;p274"/>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7" name="Google Shape;6067;p274"/>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8" name="Google Shape;6068;p274"/>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9" name="Google Shape;6069;p274"/>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0" name="Google Shape;6070;p274"/>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1" name="Google Shape;6071;p274"/>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2" name="Google Shape;6072;p274"/>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3" name="Google Shape;6073;p274"/>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4" name="Google Shape;6074;p274"/>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5" name="Google Shape;6075;p274"/>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6" name="Google Shape;6076;p274"/>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7" name="Google Shape;6077;p274"/>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8" name="Google Shape;6078;p274"/>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9" name="Google Shape;6079;p274"/>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0" name="Google Shape;6080;p274"/>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1" name="Google Shape;6081;p274"/>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2" name="Google Shape;6082;p274"/>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3" name="Google Shape;6083;p274"/>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4" name="Google Shape;6084;p274"/>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5" name="Google Shape;6085;p274"/>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6" name="Google Shape;6086;p274"/>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7" name="Google Shape;6087;p274"/>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8" name="Google Shape;6088;p274"/>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9" name="Google Shape;6089;p274"/>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90" name="Google Shape;6090;p274"/>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91" name="Google Shape;6091;p274"/>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092" name="Google Shape;6092;p274"/>
              <p:cNvGrpSpPr/>
              <p:nvPr/>
            </p:nvGrpSpPr>
            <p:grpSpPr>
              <a:xfrm>
                <a:off x="4655095" y="4952197"/>
                <a:ext cx="207390" cy="280361"/>
                <a:chOff x="4655095" y="4952197"/>
                <a:chExt cx="207390" cy="280361"/>
              </a:xfrm>
            </p:grpSpPr>
            <p:grpSp>
              <p:nvGrpSpPr>
                <p:cNvPr id="6093" name="Google Shape;6093;p274"/>
                <p:cNvGrpSpPr/>
                <p:nvPr/>
              </p:nvGrpSpPr>
              <p:grpSpPr>
                <a:xfrm>
                  <a:off x="4655095" y="4952197"/>
                  <a:ext cx="207390" cy="280361"/>
                  <a:chOff x="4655095" y="4952197"/>
                  <a:chExt cx="207390" cy="280361"/>
                </a:xfrm>
              </p:grpSpPr>
              <p:sp>
                <p:nvSpPr>
                  <p:cNvPr id="6094" name="Google Shape;6094;p274"/>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95" name="Google Shape;6095;p274"/>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96" name="Google Shape;6096;p274"/>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97" name="Google Shape;6097;p274"/>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98" name="Google Shape;6098;p274"/>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099" name="Google Shape;6099;p274"/>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00" name="Google Shape;6100;p274"/>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01" name="Google Shape;6101;p274"/>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6102" name="Google Shape;6102;p274"/>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03" name="Google Shape;6103;p274"/>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04" name="Google Shape;6104;p274"/>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05" name="Google Shape;6105;p274"/>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06" name="Google Shape;6106;p274"/>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07" name="Google Shape;6107;p274"/>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08" name="Google Shape;6108;p274"/>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09" name="Google Shape;6109;p274"/>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0" name="Google Shape;6110;p274"/>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1" name="Google Shape;6111;p274"/>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2" name="Google Shape;6112;p274"/>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3" name="Google Shape;6113;p274"/>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4" name="Google Shape;6114;p274"/>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5" name="Google Shape;6115;p274"/>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6" name="Google Shape;6116;p274"/>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7" name="Google Shape;6117;p274"/>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8" name="Google Shape;6118;p274"/>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9" name="Google Shape;6119;p274"/>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0" name="Google Shape;6120;p274"/>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1" name="Google Shape;6121;p274"/>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2" name="Google Shape;6122;p274"/>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3" name="Google Shape;6123;p274"/>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4" name="Google Shape;6124;p274"/>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5" name="Google Shape;6125;p274"/>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6" name="Google Shape;6126;p274"/>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7" name="Google Shape;6127;p274"/>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8" name="Google Shape;6128;p274"/>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9" name="Google Shape;6129;p274"/>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30" name="Google Shape;6130;p274"/>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131" name="Google Shape;6131;p274"/>
            <p:cNvGrpSpPr/>
            <p:nvPr/>
          </p:nvGrpSpPr>
          <p:grpSpPr>
            <a:xfrm>
              <a:off x="6161826" y="4215479"/>
              <a:ext cx="350681" cy="265782"/>
              <a:chOff x="6621095" y="1452181"/>
              <a:chExt cx="330893" cy="250785"/>
            </a:xfrm>
          </p:grpSpPr>
          <p:sp>
            <p:nvSpPr>
              <p:cNvPr id="6132" name="Google Shape;6132;p274"/>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33" name="Google Shape;6133;p274"/>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34" name="Google Shape;6134;p274"/>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35" name="Google Shape;6135;p274"/>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36" name="Google Shape;6136;p274"/>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6140"/>
        <p:cNvGrpSpPr/>
        <p:nvPr/>
      </p:nvGrpSpPr>
      <p:grpSpPr>
        <a:xfrm>
          <a:off x="0" y="0"/>
          <a:ext cx="0" cy="0"/>
          <a:chOff x="0" y="0"/>
          <a:chExt cx="0" cy="0"/>
        </a:xfrm>
      </p:grpSpPr>
      <p:sp>
        <p:nvSpPr>
          <p:cNvPr id="6141" name="Google Shape;6141;p27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258</a:t>
            </a:fld>
            <a:endParaRPr/>
          </a:p>
        </p:txBody>
      </p:sp>
      <p:sp>
        <p:nvSpPr>
          <p:cNvPr id="6142" name="Google Shape;6142;p27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Text Indentation</a:t>
            </a:r>
            <a:endParaRPr sz="4000">
              <a:solidFill>
                <a:srgbClr val="741B47"/>
              </a:solidFill>
              <a:latin typeface="Raleway Medium"/>
              <a:ea typeface="Raleway Medium"/>
              <a:cs typeface="Raleway Medium"/>
              <a:sym typeface="Raleway Medium"/>
            </a:endParaRPr>
          </a:p>
        </p:txBody>
      </p:sp>
      <p:grpSp>
        <p:nvGrpSpPr>
          <p:cNvPr id="6143" name="Google Shape;6143;p275"/>
          <p:cNvGrpSpPr/>
          <p:nvPr/>
        </p:nvGrpSpPr>
        <p:grpSpPr>
          <a:xfrm>
            <a:off x="304800" y="800100"/>
            <a:ext cx="8407291" cy="1043100"/>
            <a:chOff x="0" y="0"/>
            <a:chExt cx="8407291" cy="1043100"/>
          </a:xfrm>
        </p:grpSpPr>
        <p:sp>
          <p:nvSpPr>
            <p:cNvPr id="6144" name="Google Shape;6144;p275"/>
            <p:cNvSpPr/>
            <p:nvPr/>
          </p:nvSpPr>
          <p:spPr>
            <a:xfrm>
              <a:off x="2640091" y="0"/>
              <a:ext cx="5767200" cy="10431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275"/>
            <p:cNvSpPr txBox="1"/>
            <p:nvPr/>
          </p:nvSpPr>
          <p:spPr>
            <a:xfrm>
              <a:off x="2640091" y="130402"/>
              <a:ext cx="5376000" cy="7824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The text-indent is used to set indentation of the first line of a text.</a:t>
              </a:r>
              <a:endParaRPr sz="1600" b="0" i="0" u="none" strike="noStrike" cap="none">
                <a:solidFill>
                  <a:srgbClr val="FFFFFF"/>
                </a:solidFill>
                <a:latin typeface="Arial"/>
                <a:ea typeface="Arial"/>
                <a:cs typeface="Arial"/>
                <a:sym typeface="Arial"/>
              </a:endParaRPr>
            </a:p>
          </p:txBody>
        </p:sp>
        <p:sp>
          <p:nvSpPr>
            <p:cNvPr id="6146" name="Google Shape;6146;p275"/>
            <p:cNvSpPr/>
            <p:nvPr/>
          </p:nvSpPr>
          <p:spPr>
            <a:xfrm>
              <a:off x="0" y="159643"/>
              <a:ext cx="2640000" cy="7056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275"/>
            <p:cNvSpPr txBox="1"/>
            <p:nvPr/>
          </p:nvSpPr>
          <p:spPr>
            <a:xfrm>
              <a:off x="34450" y="194093"/>
              <a:ext cx="2571300" cy="6369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Text Indentation</a:t>
              </a:r>
              <a:endParaRPr sz="2000" b="0" i="0" u="none" strike="noStrike" cap="none">
                <a:solidFill>
                  <a:srgbClr val="FFFFFF"/>
                </a:solidFill>
                <a:latin typeface="Arial"/>
                <a:ea typeface="Arial"/>
                <a:cs typeface="Arial"/>
                <a:sym typeface="Arial"/>
              </a:endParaRPr>
            </a:p>
          </p:txBody>
        </p:sp>
      </p:grpSp>
      <p:pic>
        <p:nvPicPr>
          <p:cNvPr id="6148" name="Google Shape;6148;p275"/>
          <p:cNvPicPr preferRelativeResize="0"/>
          <p:nvPr/>
        </p:nvPicPr>
        <p:blipFill rotWithShape="1">
          <a:blip r:embed="rId3">
            <a:alphaModFix/>
          </a:blip>
          <a:srcRect/>
          <a:stretch/>
        </p:blipFill>
        <p:spPr>
          <a:xfrm>
            <a:off x="1638184" y="1855661"/>
            <a:ext cx="5740632" cy="314040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6152"/>
        <p:cNvGrpSpPr/>
        <p:nvPr/>
      </p:nvGrpSpPr>
      <p:grpSpPr>
        <a:xfrm>
          <a:off x="0" y="0"/>
          <a:ext cx="0" cy="0"/>
          <a:chOff x="0" y="0"/>
          <a:chExt cx="0" cy="0"/>
        </a:xfrm>
      </p:grpSpPr>
      <p:sp>
        <p:nvSpPr>
          <p:cNvPr id="6153" name="Google Shape;6153;p276"/>
          <p:cNvSpPr txBox="1">
            <a:spLocks noGrp="1"/>
          </p:cNvSpPr>
          <p:nvPr>
            <p:ph type="ctrTitle"/>
          </p:nvPr>
        </p:nvSpPr>
        <p:spPr>
          <a:xfrm>
            <a:off x="1010730" y="2102553"/>
            <a:ext cx="56445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Letter Spacing</a:t>
            </a:r>
            <a:endParaRPr sz="4000">
              <a:solidFill>
                <a:srgbClr val="741B47"/>
              </a:solidFill>
              <a:latin typeface="Raleway Medium"/>
              <a:ea typeface="Raleway Medium"/>
              <a:cs typeface="Raleway Medium"/>
              <a:sym typeface="Raleway Medium"/>
            </a:endParaRPr>
          </a:p>
        </p:txBody>
      </p:sp>
      <p:sp>
        <p:nvSpPr>
          <p:cNvPr id="6154" name="Google Shape;6154;p27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6</a:t>
            </a:r>
            <a:endParaRPr sz="3600" b="1" i="0" u="none" strike="noStrike" cap="none">
              <a:solidFill>
                <a:schemeClr val="lt1"/>
              </a:solidFill>
              <a:latin typeface="Barlow"/>
              <a:ea typeface="Barlow"/>
              <a:cs typeface="Barlow"/>
              <a:sym typeface="Barlow"/>
            </a:endParaRPr>
          </a:p>
        </p:txBody>
      </p:sp>
      <p:grpSp>
        <p:nvGrpSpPr>
          <p:cNvPr id="6155" name="Google Shape;6155;p276"/>
          <p:cNvGrpSpPr/>
          <p:nvPr/>
        </p:nvGrpSpPr>
        <p:grpSpPr>
          <a:xfrm>
            <a:off x="6126359" y="1573487"/>
            <a:ext cx="2928488" cy="3139481"/>
            <a:chOff x="2183550" y="65875"/>
            <a:chExt cx="4483981" cy="4807045"/>
          </a:xfrm>
        </p:grpSpPr>
        <p:sp>
          <p:nvSpPr>
            <p:cNvPr id="6156" name="Google Shape;6156;p276"/>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57" name="Google Shape;6157;p276"/>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58" name="Google Shape;6158;p276"/>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59" name="Google Shape;6159;p276"/>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0" name="Google Shape;6160;p276"/>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1" name="Google Shape;6161;p276"/>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2" name="Google Shape;6162;p276"/>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3" name="Google Shape;6163;p276"/>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4" name="Google Shape;6164;p276"/>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5" name="Google Shape;6165;p276"/>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6" name="Google Shape;6166;p276"/>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7" name="Google Shape;6167;p276"/>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8" name="Google Shape;6168;p276"/>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9" name="Google Shape;6169;p276"/>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0" name="Google Shape;6170;p276"/>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1" name="Google Shape;6171;p276"/>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2" name="Google Shape;6172;p276"/>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3" name="Google Shape;6173;p276"/>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4" name="Google Shape;6174;p276"/>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5" name="Google Shape;6175;p276"/>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6" name="Google Shape;6176;p276"/>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7" name="Google Shape;6177;p276"/>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178" name="Google Shape;6178;p276"/>
            <p:cNvGrpSpPr/>
            <p:nvPr/>
          </p:nvGrpSpPr>
          <p:grpSpPr>
            <a:xfrm>
              <a:off x="2428704" y="3970322"/>
              <a:ext cx="350131" cy="370523"/>
              <a:chOff x="4512354" y="4952197"/>
              <a:chExt cx="350131" cy="370523"/>
            </a:xfrm>
          </p:grpSpPr>
          <p:grpSp>
            <p:nvGrpSpPr>
              <p:cNvPr id="6179" name="Google Shape;6179;p276"/>
              <p:cNvGrpSpPr/>
              <p:nvPr/>
            </p:nvGrpSpPr>
            <p:grpSpPr>
              <a:xfrm>
                <a:off x="4512354" y="5116449"/>
                <a:ext cx="343196" cy="206271"/>
                <a:chOff x="4512354" y="5116449"/>
                <a:chExt cx="343196" cy="206271"/>
              </a:xfrm>
            </p:grpSpPr>
            <p:sp>
              <p:nvSpPr>
                <p:cNvPr id="6180" name="Google Shape;6180;p276"/>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1" name="Google Shape;6181;p276"/>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2" name="Google Shape;6182;p276"/>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183" name="Google Shape;6183;p276"/>
                <p:cNvGrpSpPr/>
                <p:nvPr/>
              </p:nvGrpSpPr>
              <p:grpSpPr>
                <a:xfrm>
                  <a:off x="4592868" y="5212556"/>
                  <a:ext cx="96807" cy="56007"/>
                  <a:chOff x="4592868" y="5212556"/>
                  <a:chExt cx="96807" cy="56007"/>
                </a:xfrm>
              </p:grpSpPr>
              <p:sp>
                <p:nvSpPr>
                  <p:cNvPr id="6184" name="Google Shape;6184;p276"/>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5" name="Google Shape;6185;p276"/>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186" name="Google Shape;6186;p276"/>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7" name="Google Shape;6187;p276"/>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8" name="Google Shape;6188;p276"/>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9" name="Google Shape;6189;p276"/>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0" name="Google Shape;6190;p276"/>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1" name="Google Shape;6191;p276"/>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2" name="Google Shape;6192;p276"/>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3" name="Google Shape;6193;p276"/>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4" name="Google Shape;6194;p276"/>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5" name="Google Shape;6195;p276"/>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6" name="Google Shape;6196;p276"/>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7" name="Google Shape;6197;p276"/>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8" name="Google Shape;6198;p276"/>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9" name="Google Shape;6199;p276"/>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0" name="Google Shape;6200;p276"/>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1" name="Google Shape;6201;p276"/>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2" name="Google Shape;6202;p276"/>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3" name="Google Shape;6203;p276"/>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4" name="Google Shape;6204;p276"/>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5" name="Google Shape;6205;p276"/>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6" name="Google Shape;6206;p276"/>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7" name="Google Shape;6207;p276"/>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8" name="Google Shape;6208;p276"/>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9" name="Google Shape;6209;p276"/>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0" name="Google Shape;6210;p276"/>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1" name="Google Shape;6211;p276"/>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2" name="Google Shape;6212;p276"/>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3" name="Google Shape;6213;p276"/>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4" name="Google Shape;6214;p276"/>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5" name="Google Shape;6215;p276"/>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6" name="Google Shape;6216;p276"/>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7" name="Google Shape;6217;p276"/>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8" name="Google Shape;6218;p276"/>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9" name="Google Shape;6219;p276"/>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0" name="Google Shape;6220;p276"/>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1" name="Google Shape;6221;p276"/>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2" name="Google Shape;6222;p276"/>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3" name="Google Shape;6223;p276"/>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4" name="Google Shape;6224;p276"/>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5" name="Google Shape;6225;p276"/>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6" name="Google Shape;6226;p276"/>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7" name="Google Shape;6227;p276"/>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8" name="Google Shape;6228;p276"/>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9" name="Google Shape;6229;p276"/>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0" name="Google Shape;6230;p276"/>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1" name="Google Shape;6231;p276"/>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2" name="Google Shape;6232;p276"/>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3" name="Google Shape;6233;p276"/>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4" name="Google Shape;6234;p276"/>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5" name="Google Shape;6235;p276"/>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6" name="Google Shape;6236;p276"/>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7" name="Google Shape;6237;p276"/>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8" name="Google Shape;6238;p276"/>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9" name="Google Shape;6239;p276"/>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0" name="Google Shape;6240;p276"/>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1" name="Google Shape;6241;p276"/>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2" name="Google Shape;6242;p276"/>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3" name="Google Shape;6243;p276"/>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4" name="Google Shape;6244;p276"/>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5" name="Google Shape;6245;p276"/>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6" name="Google Shape;6246;p276"/>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7" name="Google Shape;6247;p276"/>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8" name="Google Shape;6248;p276"/>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9" name="Google Shape;6249;p276"/>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250" name="Google Shape;6250;p276"/>
              <p:cNvGrpSpPr/>
              <p:nvPr/>
            </p:nvGrpSpPr>
            <p:grpSpPr>
              <a:xfrm>
                <a:off x="4655095" y="4952197"/>
                <a:ext cx="207390" cy="280361"/>
                <a:chOff x="4655095" y="4952197"/>
                <a:chExt cx="207390" cy="280361"/>
              </a:xfrm>
            </p:grpSpPr>
            <p:grpSp>
              <p:nvGrpSpPr>
                <p:cNvPr id="6251" name="Google Shape;6251;p276"/>
                <p:cNvGrpSpPr/>
                <p:nvPr/>
              </p:nvGrpSpPr>
              <p:grpSpPr>
                <a:xfrm>
                  <a:off x="4655095" y="4952197"/>
                  <a:ext cx="207390" cy="280361"/>
                  <a:chOff x="4655095" y="4952197"/>
                  <a:chExt cx="207390" cy="280361"/>
                </a:xfrm>
              </p:grpSpPr>
              <p:sp>
                <p:nvSpPr>
                  <p:cNvPr id="6252" name="Google Shape;6252;p276"/>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3" name="Google Shape;6253;p276"/>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4" name="Google Shape;6254;p276"/>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5" name="Google Shape;6255;p276"/>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6" name="Google Shape;6256;p276"/>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257" name="Google Shape;6257;p276"/>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8" name="Google Shape;6258;p276"/>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9" name="Google Shape;6259;p276"/>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6260" name="Google Shape;6260;p276"/>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1" name="Google Shape;6261;p276"/>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2" name="Google Shape;6262;p276"/>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3" name="Google Shape;6263;p276"/>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4" name="Google Shape;6264;p276"/>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5" name="Google Shape;6265;p276"/>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6" name="Google Shape;6266;p276"/>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7" name="Google Shape;6267;p276"/>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8" name="Google Shape;6268;p276"/>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9" name="Google Shape;6269;p276"/>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0" name="Google Shape;6270;p276"/>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1" name="Google Shape;6271;p276"/>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2" name="Google Shape;6272;p276"/>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3" name="Google Shape;6273;p276"/>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4" name="Google Shape;6274;p276"/>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5" name="Google Shape;6275;p276"/>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6" name="Google Shape;6276;p276"/>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7" name="Google Shape;6277;p276"/>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8" name="Google Shape;6278;p276"/>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9" name="Google Shape;6279;p276"/>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80" name="Google Shape;6280;p276"/>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81" name="Google Shape;6281;p276"/>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82" name="Google Shape;6282;p276"/>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83" name="Google Shape;6283;p276"/>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84" name="Google Shape;6284;p276"/>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85" name="Google Shape;6285;p276"/>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86" name="Google Shape;6286;p276"/>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87" name="Google Shape;6287;p276"/>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88" name="Google Shape;6288;p276"/>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289" name="Google Shape;6289;p276"/>
            <p:cNvGrpSpPr/>
            <p:nvPr/>
          </p:nvGrpSpPr>
          <p:grpSpPr>
            <a:xfrm>
              <a:off x="6161826" y="4215479"/>
              <a:ext cx="350681" cy="265782"/>
              <a:chOff x="6621095" y="1452181"/>
              <a:chExt cx="330893" cy="250785"/>
            </a:xfrm>
          </p:grpSpPr>
          <p:sp>
            <p:nvSpPr>
              <p:cNvPr id="6290" name="Google Shape;6290;p276"/>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91" name="Google Shape;6291;p276"/>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92" name="Google Shape;6292;p276"/>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93" name="Google Shape;6293;p276"/>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94" name="Google Shape;6294;p276"/>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60"/>
          <p:cNvSpPr txBox="1">
            <a:spLocks noGrp="1"/>
          </p:cNvSpPr>
          <p:nvPr>
            <p:ph type="ctrTitle"/>
          </p:nvPr>
        </p:nvSpPr>
        <p:spPr>
          <a:xfrm>
            <a:off x="1085850" y="2093675"/>
            <a:ext cx="6415800" cy="8541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HTML Page Structure</a:t>
            </a:r>
            <a:endParaRPr>
              <a:solidFill>
                <a:srgbClr val="741B47"/>
              </a:solidFill>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6298"/>
        <p:cNvGrpSpPr/>
        <p:nvPr/>
      </p:nvGrpSpPr>
      <p:grpSpPr>
        <a:xfrm>
          <a:off x="0" y="0"/>
          <a:ext cx="0" cy="0"/>
          <a:chOff x="0" y="0"/>
          <a:chExt cx="0" cy="0"/>
        </a:xfrm>
      </p:grpSpPr>
      <p:sp>
        <p:nvSpPr>
          <p:cNvPr id="6299" name="Google Shape;6299;p27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260</a:t>
            </a:fld>
            <a:endParaRPr/>
          </a:p>
        </p:txBody>
      </p:sp>
      <p:sp>
        <p:nvSpPr>
          <p:cNvPr id="6300" name="Google Shape;6300;p277"/>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Letter Spacing</a:t>
            </a:r>
            <a:endParaRPr sz="4000">
              <a:solidFill>
                <a:srgbClr val="741B47"/>
              </a:solidFill>
              <a:latin typeface="Raleway Medium"/>
              <a:ea typeface="Raleway Medium"/>
              <a:cs typeface="Raleway Medium"/>
              <a:sym typeface="Raleway Medium"/>
            </a:endParaRPr>
          </a:p>
        </p:txBody>
      </p:sp>
      <p:grpSp>
        <p:nvGrpSpPr>
          <p:cNvPr id="6301" name="Google Shape;6301;p277"/>
          <p:cNvGrpSpPr/>
          <p:nvPr/>
        </p:nvGrpSpPr>
        <p:grpSpPr>
          <a:xfrm>
            <a:off x="304800" y="800100"/>
            <a:ext cx="8407291" cy="1043100"/>
            <a:chOff x="0" y="0"/>
            <a:chExt cx="8407291" cy="1043100"/>
          </a:xfrm>
        </p:grpSpPr>
        <p:sp>
          <p:nvSpPr>
            <p:cNvPr id="6302" name="Google Shape;6302;p277"/>
            <p:cNvSpPr/>
            <p:nvPr/>
          </p:nvSpPr>
          <p:spPr>
            <a:xfrm>
              <a:off x="2640091" y="0"/>
              <a:ext cx="5767200" cy="10431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277"/>
            <p:cNvSpPr txBox="1"/>
            <p:nvPr/>
          </p:nvSpPr>
          <p:spPr>
            <a:xfrm>
              <a:off x="2640091" y="130402"/>
              <a:ext cx="5376000" cy="7824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The letter-spacing is used to set the space between the characters in a text.</a:t>
              </a:r>
              <a:endParaRPr sz="1600" b="0" i="0" u="none" strike="noStrike" cap="none">
                <a:solidFill>
                  <a:srgbClr val="FFFFFF"/>
                </a:solidFill>
                <a:latin typeface="Arial"/>
                <a:ea typeface="Arial"/>
                <a:cs typeface="Arial"/>
                <a:sym typeface="Arial"/>
              </a:endParaRPr>
            </a:p>
          </p:txBody>
        </p:sp>
        <p:sp>
          <p:nvSpPr>
            <p:cNvPr id="6304" name="Google Shape;6304;p277"/>
            <p:cNvSpPr/>
            <p:nvPr/>
          </p:nvSpPr>
          <p:spPr>
            <a:xfrm>
              <a:off x="0" y="159643"/>
              <a:ext cx="2640000" cy="7056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277"/>
            <p:cNvSpPr txBox="1"/>
            <p:nvPr/>
          </p:nvSpPr>
          <p:spPr>
            <a:xfrm>
              <a:off x="34450" y="194093"/>
              <a:ext cx="2571300" cy="6369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Letter Spacing</a:t>
              </a:r>
              <a:endParaRPr sz="2000" b="0" i="0" u="none" strike="noStrike" cap="none">
                <a:solidFill>
                  <a:srgbClr val="FFFFFF"/>
                </a:solidFill>
                <a:latin typeface="Arial"/>
                <a:ea typeface="Arial"/>
                <a:cs typeface="Arial"/>
                <a:sym typeface="Arial"/>
              </a:endParaRPr>
            </a:p>
          </p:txBody>
        </p:sp>
      </p:grpSp>
      <p:pic>
        <p:nvPicPr>
          <p:cNvPr id="6306" name="Google Shape;6306;p277"/>
          <p:cNvPicPr preferRelativeResize="0"/>
          <p:nvPr/>
        </p:nvPicPr>
        <p:blipFill rotWithShape="1">
          <a:blip r:embed="rId3">
            <a:alphaModFix/>
          </a:blip>
          <a:srcRect/>
          <a:stretch/>
        </p:blipFill>
        <p:spPr>
          <a:xfrm>
            <a:off x="1164133" y="1843314"/>
            <a:ext cx="6815733" cy="314644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6310"/>
        <p:cNvGrpSpPr/>
        <p:nvPr/>
      </p:nvGrpSpPr>
      <p:grpSpPr>
        <a:xfrm>
          <a:off x="0" y="0"/>
          <a:ext cx="0" cy="0"/>
          <a:chOff x="0" y="0"/>
          <a:chExt cx="0" cy="0"/>
        </a:xfrm>
      </p:grpSpPr>
      <p:sp>
        <p:nvSpPr>
          <p:cNvPr id="6311" name="Google Shape;6311;p278"/>
          <p:cNvSpPr txBox="1">
            <a:spLocks noGrp="1"/>
          </p:cNvSpPr>
          <p:nvPr>
            <p:ph type="ctrTitle"/>
          </p:nvPr>
        </p:nvSpPr>
        <p:spPr>
          <a:xfrm>
            <a:off x="1010730" y="2102553"/>
            <a:ext cx="56445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Line Height</a:t>
            </a:r>
            <a:endParaRPr sz="4000">
              <a:solidFill>
                <a:srgbClr val="741B47"/>
              </a:solidFill>
              <a:latin typeface="Raleway Medium"/>
              <a:ea typeface="Raleway Medium"/>
              <a:cs typeface="Raleway Medium"/>
              <a:sym typeface="Raleway Medium"/>
            </a:endParaRPr>
          </a:p>
        </p:txBody>
      </p:sp>
      <p:sp>
        <p:nvSpPr>
          <p:cNvPr id="6312" name="Google Shape;6312;p27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7</a:t>
            </a:r>
            <a:endParaRPr sz="3600" b="1" i="0" u="none" strike="noStrike" cap="none">
              <a:solidFill>
                <a:schemeClr val="lt1"/>
              </a:solidFill>
              <a:latin typeface="Barlow"/>
              <a:ea typeface="Barlow"/>
              <a:cs typeface="Barlow"/>
              <a:sym typeface="Barlow"/>
            </a:endParaRPr>
          </a:p>
        </p:txBody>
      </p:sp>
      <p:grpSp>
        <p:nvGrpSpPr>
          <p:cNvPr id="6313" name="Google Shape;6313;p278"/>
          <p:cNvGrpSpPr/>
          <p:nvPr/>
        </p:nvGrpSpPr>
        <p:grpSpPr>
          <a:xfrm>
            <a:off x="6126359" y="1573487"/>
            <a:ext cx="2928488" cy="3139481"/>
            <a:chOff x="2183550" y="65875"/>
            <a:chExt cx="4483981" cy="4807045"/>
          </a:xfrm>
        </p:grpSpPr>
        <p:sp>
          <p:nvSpPr>
            <p:cNvPr id="6314" name="Google Shape;6314;p278"/>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15" name="Google Shape;6315;p278"/>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16" name="Google Shape;6316;p278"/>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17" name="Google Shape;6317;p278"/>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18" name="Google Shape;6318;p278"/>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19" name="Google Shape;6319;p278"/>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20" name="Google Shape;6320;p278"/>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21" name="Google Shape;6321;p278"/>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22" name="Google Shape;6322;p278"/>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23" name="Google Shape;6323;p278"/>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24" name="Google Shape;6324;p278"/>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25" name="Google Shape;6325;p278"/>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26" name="Google Shape;6326;p278"/>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27" name="Google Shape;6327;p278"/>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28" name="Google Shape;6328;p278"/>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29" name="Google Shape;6329;p278"/>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30" name="Google Shape;6330;p278"/>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31" name="Google Shape;6331;p278"/>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32" name="Google Shape;6332;p278"/>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33" name="Google Shape;6333;p278"/>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34" name="Google Shape;6334;p278"/>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35" name="Google Shape;6335;p278"/>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336" name="Google Shape;6336;p278"/>
            <p:cNvGrpSpPr/>
            <p:nvPr/>
          </p:nvGrpSpPr>
          <p:grpSpPr>
            <a:xfrm>
              <a:off x="2428704" y="3970322"/>
              <a:ext cx="350131" cy="370523"/>
              <a:chOff x="4512354" y="4952197"/>
              <a:chExt cx="350131" cy="370523"/>
            </a:xfrm>
          </p:grpSpPr>
          <p:grpSp>
            <p:nvGrpSpPr>
              <p:cNvPr id="6337" name="Google Shape;6337;p278"/>
              <p:cNvGrpSpPr/>
              <p:nvPr/>
            </p:nvGrpSpPr>
            <p:grpSpPr>
              <a:xfrm>
                <a:off x="4512354" y="5116449"/>
                <a:ext cx="343196" cy="206271"/>
                <a:chOff x="4512354" y="5116449"/>
                <a:chExt cx="343196" cy="206271"/>
              </a:xfrm>
            </p:grpSpPr>
            <p:sp>
              <p:nvSpPr>
                <p:cNvPr id="6338" name="Google Shape;6338;p278"/>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39" name="Google Shape;6339;p278"/>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40" name="Google Shape;6340;p278"/>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341" name="Google Shape;6341;p278"/>
                <p:cNvGrpSpPr/>
                <p:nvPr/>
              </p:nvGrpSpPr>
              <p:grpSpPr>
                <a:xfrm>
                  <a:off x="4592868" y="5212556"/>
                  <a:ext cx="96807" cy="56007"/>
                  <a:chOff x="4592868" y="5212556"/>
                  <a:chExt cx="96807" cy="56007"/>
                </a:xfrm>
              </p:grpSpPr>
              <p:sp>
                <p:nvSpPr>
                  <p:cNvPr id="6342" name="Google Shape;6342;p278"/>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43" name="Google Shape;6343;p278"/>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344" name="Google Shape;6344;p278"/>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45" name="Google Shape;6345;p278"/>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46" name="Google Shape;6346;p278"/>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47" name="Google Shape;6347;p278"/>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48" name="Google Shape;6348;p278"/>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49" name="Google Shape;6349;p278"/>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0" name="Google Shape;6350;p278"/>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1" name="Google Shape;6351;p278"/>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2" name="Google Shape;6352;p278"/>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3" name="Google Shape;6353;p278"/>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4" name="Google Shape;6354;p278"/>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5" name="Google Shape;6355;p278"/>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6" name="Google Shape;6356;p278"/>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7" name="Google Shape;6357;p278"/>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8" name="Google Shape;6358;p278"/>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9" name="Google Shape;6359;p278"/>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0" name="Google Shape;6360;p278"/>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1" name="Google Shape;6361;p278"/>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2" name="Google Shape;6362;p278"/>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3" name="Google Shape;6363;p278"/>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4" name="Google Shape;6364;p278"/>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5" name="Google Shape;6365;p278"/>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6" name="Google Shape;6366;p278"/>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7" name="Google Shape;6367;p278"/>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8" name="Google Shape;6368;p278"/>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9" name="Google Shape;6369;p278"/>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70" name="Google Shape;6370;p278"/>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71" name="Google Shape;6371;p278"/>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72" name="Google Shape;6372;p278"/>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73" name="Google Shape;6373;p278"/>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74" name="Google Shape;6374;p278"/>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75" name="Google Shape;6375;p278"/>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76" name="Google Shape;6376;p278"/>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77" name="Google Shape;6377;p278"/>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78" name="Google Shape;6378;p278"/>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79" name="Google Shape;6379;p278"/>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80" name="Google Shape;6380;p278"/>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81" name="Google Shape;6381;p278"/>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82" name="Google Shape;6382;p278"/>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83" name="Google Shape;6383;p278"/>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84" name="Google Shape;6384;p278"/>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85" name="Google Shape;6385;p278"/>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86" name="Google Shape;6386;p278"/>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87" name="Google Shape;6387;p278"/>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88" name="Google Shape;6388;p278"/>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89" name="Google Shape;6389;p278"/>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90" name="Google Shape;6390;p278"/>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91" name="Google Shape;6391;p278"/>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92" name="Google Shape;6392;p278"/>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93" name="Google Shape;6393;p278"/>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94" name="Google Shape;6394;p278"/>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95" name="Google Shape;6395;p278"/>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96" name="Google Shape;6396;p278"/>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97" name="Google Shape;6397;p278"/>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98" name="Google Shape;6398;p278"/>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99" name="Google Shape;6399;p278"/>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00" name="Google Shape;6400;p278"/>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01" name="Google Shape;6401;p278"/>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02" name="Google Shape;6402;p278"/>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03" name="Google Shape;6403;p278"/>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04" name="Google Shape;6404;p278"/>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05" name="Google Shape;6405;p278"/>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06" name="Google Shape;6406;p278"/>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07" name="Google Shape;6407;p278"/>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408" name="Google Shape;6408;p278"/>
              <p:cNvGrpSpPr/>
              <p:nvPr/>
            </p:nvGrpSpPr>
            <p:grpSpPr>
              <a:xfrm>
                <a:off x="4655095" y="4952197"/>
                <a:ext cx="207390" cy="280361"/>
                <a:chOff x="4655095" y="4952197"/>
                <a:chExt cx="207390" cy="280361"/>
              </a:xfrm>
            </p:grpSpPr>
            <p:grpSp>
              <p:nvGrpSpPr>
                <p:cNvPr id="6409" name="Google Shape;6409;p278"/>
                <p:cNvGrpSpPr/>
                <p:nvPr/>
              </p:nvGrpSpPr>
              <p:grpSpPr>
                <a:xfrm>
                  <a:off x="4655095" y="4952197"/>
                  <a:ext cx="207390" cy="280361"/>
                  <a:chOff x="4655095" y="4952197"/>
                  <a:chExt cx="207390" cy="280361"/>
                </a:xfrm>
              </p:grpSpPr>
              <p:sp>
                <p:nvSpPr>
                  <p:cNvPr id="6410" name="Google Shape;6410;p278"/>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11" name="Google Shape;6411;p278"/>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12" name="Google Shape;6412;p27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13" name="Google Shape;6413;p27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14" name="Google Shape;6414;p278"/>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415" name="Google Shape;6415;p278"/>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16" name="Google Shape;6416;p278"/>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17" name="Google Shape;6417;p278"/>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6418" name="Google Shape;6418;p278"/>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19" name="Google Shape;6419;p278"/>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20" name="Google Shape;6420;p278"/>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21" name="Google Shape;6421;p278"/>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22" name="Google Shape;6422;p278"/>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23" name="Google Shape;6423;p278"/>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24" name="Google Shape;6424;p278"/>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25" name="Google Shape;6425;p278"/>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26" name="Google Shape;6426;p278"/>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27" name="Google Shape;6427;p278"/>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28" name="Google Shape;6428;p278"/>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29" name="Google Shape;6429;p278"/>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30" name="Google Shape;6430;p278"/>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31" name="Google Shape;6431;p278"/>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32" name="Google Shape;6432;p278"/>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33" name="Google Shape;6433;p278"/>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34" name="Google Shape;6434;p278"/>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35" name="Google Shape;6435;p278"/>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36" name="Google Shape;6436;p278"/>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37" name="Google Shape;6437;p278"/>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38" name="Google Shape;6438;p278"/>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39" name="Google Shape;6439;p278"/>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40" name="Google Shape;6440;p278"/>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41" name="Google Shape;6441;p278"/>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42" name="Google Shape;6442;p278"/>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43" name="Google Shape;6443;p278"/>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44" name="Google Shape;6444;p278"/>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45" name="Google Shape;6445;p278"/>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46" name="Google Shape;6446;p278"/>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447" name="Google Shape;6447;p278"/>
            <p:cNvGrpSpPr/>
            <p:nvPr/>
          </p:nvGrpSpPr>
          <p:grpSpPr>
            <a:xfrm>
              <a:off x="6161826" y="4215479"/>
              <a:ext cx="350681" cy="265782"/>
              <a:chOff x="6621095" y="1452181"/>
              <a:chExt cx="330893" cy="250785"/>
            </a:xfrm>
          </p:grpSpPr>
          <p:sp>
            <p:nvSpPr>
              <p:cNvPr id="6448" name="Google Shape;6448;p27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49" name="Google Shape;6449;p27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50" name="Google Shape;6450;p27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51" name="Google Shape;6451;p27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52" name="Google Shape;6452;p27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6456"/>
        <p:cNvGrpSpPr/>
        <p:nvPr/>
      </p:nvGrpSpPr>
      <p:grpSpPr>
        <a:xfrm>
          <a:off x="0" y="0"/>
          <a:ext cx="0" cy="0"/>
          <a:chOff x="0" y="0"/>
          <a:chExt cx="0" cy="0"/>
        </a:xfrm>
      </p:grpSpPr>
      <p:sp>
        <p:nvSpPr>
          <p:cNvPr id="6457" name="Google Shape;6457;p27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262</a:t>
            </a:fld>
            <a:endParaRPr/>
          </a:p>
        </p:txBody>
      </p:sp>
      <p:sp>
        <p:nvSpPr>
          <p:cNvPr id="6458" name="Google Shape;6458;p279"/>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Line Height</a:t>
            </a:r>
            <a:endParaRPr sz="4000">
              <a:solidFill>
                <a:srgbClr val="741B47"/>
              </a:solidFill>
              <a:latin typeface="Raleway Medium"/>
              <a:ea typeface="Raleway Medium"/>
              <a:cs typeface="Raleway Medium"/>
              <a:sym typeface="Raleway Medium"/>
            </a:endParaRPr>
          </a:p>
        </p:txBody>
      </p:sp>
      <p:grpSp>
        <p:nvGrpSpPr>
          <p:cNvPr id="6459" name="Google Shape;6459;p279"/>
          <p:cNvGrpSpPr/>
          <p:nvPr/>
        </p:nvGrpSpPr>
        <p:grpSpPr>
          <a:xfrm>
            <a:off x="304800" y="800100"/>
            <a:ext cx="8407291" cy="1043100"/>
            <a:chOff x="0" y="0"/>
            <a:chExt cx="8407291" cy="1043100"/>
          </a:xfrm>
        </p:grpSpPr>
        <p:sp>
          <p:nvSpPr>
            <p:cNvPr id="6460" name="Google Shape;6460;p279"/>
            <p:cNvSpPr/>
            <p:nvPr/>
          </p:nvSpPr>
          <p:spPr>
            <a:xfrm>
              <a:off x="2640091" y="0"/>
              <a:ext cx="5767200" cy="10431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279"/>
            <p:cNvSpPr txBox="1"/>
            <p:nvPr/>
          </p:nvSpPr>
          <p:spPr>
            <a:xfrm>
              <a:off x="2640091" y="130402"/>
              <a:ext cx="5376000" cy="7824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The line-height property is used to specify the space between lines.</a:t>
              </a:r>
              <a:endParaRPr sz="1600" b="0" i="0" u="none" strike="noStrike" cap="none">
                <a:solidFill>
                  <a:srgbClr val="FFFFFF"/>
                </a:solidFill>
                <a:latin typeface="Arial"/>
                <a:ea typeface="Arial"/>
                <a:cs typeface="Arial"/>
                <a:sym typeface="Arial"/>
              </a:endParaRPr>
            </a:p>
          </p:txBody>
        </p:sp>
        <p:sp>
          <p:nvSpPr>
            <p:cNvPr id="6462" name="Google Shape;6462;p279"/>
            <p:cNvSpPr/>
            <p:nvPr/>
          </p:nvSpPr>
          <p:spPr>
            <a:xfrm>
              <a:off x="0" y="159643"/>
              <a:ext cx="2640000" cy="7056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279"/>
            <p:cNvSpPr txBox="1"/>
            <p:nvPr/>
          </p:nvSpPr>
          <p:spPr>
            <a:xfrm>
              <a:off x="34450" y="194093"/>
              <a:ext cx="2571300" cy="6369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Line Height</a:t>
              </a:r>
              <a:endParaRPr sz="2000" b="0" i="0" u="none" strike="noStrike" cap="none">
                <a:solidFill>
                  <a:srgbClr val="FFFFFF"/>
                </a:solidFill>
                <a:latin typeface="Arial"/>
                <a:ea typeface="Arial"/>
                <a:cs typeface="Arial"/>
                <a:sym typeface="Arial"/>
              </a:endParaRPr>
            </a:p>
          </p:txBody>
        </p:sp>
      </p:grpSp>
      <p:pic>
        <p:nvPicPr>
          <p:cNvPr id="6464" name="Google Shape;6464;p279"/>
          <p:cNvPicPr preferRelativeResize="0"/>
          <p:nvPr/>
        </p:nvPicPr>
        <p:blipFill rotWithShape="1">
          <a:blip r:embed="rId3">
            <a:alphaModFix/>
          </a:blip>
          <a:srcRect/>
          <a:stretch/>
        </p:blipFill>
        <p:spPr>
          <a:xfrm>
            <a:off x="972111" y="1843314"/>
            <a:ext cx="7072778" cy="3064102"/>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6468"/>
        <p:cNvGrpSpPr/>
        <p:nvPr/>
      </p:nvGrpSpPr>
      <p:grpSpPr>
        <a:xfrm>
          <a:off x="0" y="0"/>
          <a:ext cx="0" cy="0"/>
          <a:chOff x="0" y="0"/>
          <a:chExt cx="0" cy="0"/>
        </a:xfrm>
      </p:grpSpPr>
      <p:sp>
        <p:nvSpPr>
          <p:cNvPr id="6469" name="Google Shape;6469;p280"/>
          <p:cNvSpPr txBox="1">
            <a:spLocks noGrp="1"/>
          </p:cNvSpPr>
          <p:nvPr>
            <p:ph type="ctrTitle"/>
          </p:nvPr>
        </p:nvSpPr>
        <p:spPr>
          <a:xfrm>
            <a:off x="1010730" y="2102553"/>
            <a:ext cx="56445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Text Direction</a:t>
            </a:r>
            <a:endParaRPr sz="4000">
              <a:solidFill>
                <a:srgbClr val="741B47"/>
              </a:solidFill>
              <a:latin typeface="Raleway Medium"/>
              <a:ea typeface="Raleway Medium"/>
              <a:cs typeface="Raleway Medium"/>
              <a:sym typeface="Raleway Medium"/>
            </a:endParaRPr>
          </a:p>
        </p:txBody>
      </p:sp>
      <p:sp>
        <p:nvSpPr>
          <p:cNvPr id="6470" name="Google Shape;6470;p280"/>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8</a:t>
            </a:r>
            <a:endParaRPr sz="3600" b="1" i="0" u="none" strike="noStrike" cap="none">
              <a:solidFill>
                <a:schemeClr val="lt1"/>
              </a:solidFill>
              <a:latin typeface="Barlow"/>
              <a:ea typeface="Barlow"/>
              <a:cs typeface="Barlow"/>
              <a:sym typeface="Barlow"/>
            </a:endParaRPr>
          </a:p>
        </p:txBody>
      </p:sp>
      <p:grpSp>
        <p:nvGrpSpPr>
          <p:cNvPr id="6471" name="Google Shape;6471;p280"/>
          <p:cNvGrpSpPr/>
          <p:nvPr/>
        </p:nvGrpSpPr>
        <p:grpSpPr>
          <a:xfrm>
            <a:off x="6126359" y="1573487"/>
            <a:ext cx="2928488" cy="3139481"/>
            <a:chOff x="2183550" y="65875"/>
            <a:chExt cx="4483981" cy="4807045"/>
          </a:xfrm>
        </p:grpSpPr>
        <p:sp>
          <p:nvSpPr>
            <p:cNvPr id="6472" name="Google Shape;6472;p280"/>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73" name="Google Shape;6473;p280"/>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74" name="Google Shape;6474;p280"/>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75" name="Google Shape;6475;p280"/>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76" name="Google Shape;6476;p280"/>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77" name="Google Shape;6477;p280"/>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78" name="Google Shape;6478;p280"/>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79" name="Google Shape;6479;p280"/>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80" name="Google Shape;6480;p280"/>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81" name="Google Shape;6481;p280"/>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82" name="Google Shape;6482;p280"/>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83" name="Google Shape;6483;p280"/>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84" name="Google Shape;6484;p280"/>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85" name="Google Shape;6485;p280"/>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86" name="Google Shape;6486;p280"/>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87" name="Google Shape;6487;p280"/>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88" name="Google Shape;6488;p280"/>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89" name="Google Shape;6489;p280"/>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90" name="Google Shape;6490;p280"/>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91" name="Google Shape;6491;p280"/>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92" name="Google Shape;6492;p280"/>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93" name="Google Shape;6493;p280"/>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494" name="Google Shape;6494;p280"/>
            <p:cNvGrpSpPr/>
            <p:nvPr/>
          </p:nvGrpSpPr>
          <p:grpSpPr>
            <a:xfrm>
              <a:off x="2428704" y="3970322"/>
              <a:ext cx="350131" cy="370523"/>
              <a:chOff x="4512354" y="4952197"/>
              <a:chExt cx="350131" cy="370523"/>
            </a:xfrm>
          </p:grpSpPr>
          <p:grpSp>
            <p:nvGrpSpPr>
              <p:cNvPr id="6495" name="Google Shape;6495;p280"/>
              <p:cNvGrpSpPr/>
              <p:nvPr/>
            </p:nvGrpSpPr>
            <p:grpSpPr>
              <a:xfrm>
                <a:off x="4512354" y="5116449"/>
                <a:ext cx="343196" cy="206271"/>
                <a:chOff x="4512354" y="5116449"/>
                <a:chExt cx="343196" cy="206271"/>
              </a:xfrm>
            </p:grpSpPr>
            <p:sp>
              <p:nvSpPr>
                <p:cNvPr id="6496" name="Google Shape;6496;p280"/>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97" name="Google Shape;6497;p280"/>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98" name="Google Shape;6498;p280"/>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499" name="Google Shape;6499;p280"/>
                <p:cNvGrpSpPr/>
                <p:nvPr/>
              </p:nvGrpSpPr>
              <p:grpSpPr>
                <a:xfrm>
                  <a:off x="4592868" y="5212556"/>
                  <a:ext cx="96807" cy="56007"/>
                  <a:chOff x="4592868" y="5212556"/>
                  <a:chExt cx="96807" cy="56007"/>
                </a:xfrm>
              </p:grpSpPr>
              <p:sp>
                <p:nvSpPr>
                  <p:cNvPr id="6500" name="Google Shape;6500;p280"/>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01" name="Google Shape;6501;p280"/>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502" name="Google Shape;6502;p280"/>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03" name="Google Shape;6503;p280"/>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04" name="Google Shape;6504;p280"/>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05" name="Google Shape;6505;p280"/>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06" name="Google Shape;6506;p280"/>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07" name="Google Shape;6507;p280"/>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08" name="Google Shape;6508;p280"/>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09" name="Google Shape;6509;p280"/>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10" name="Google Shape;6510;p280"/>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11" name="Google Shape;6511;p280"/>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12" name="Google Shape;6512;p280"/>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13" name="Google Shape;6513;p280"/>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14" name="Google Shape;6514;p280"/>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15" name="Google Shape;6515;p280"/>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16" name="Google Shape;6516;p280"/>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17" name="Google Shape;6517;p280"/>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18" name="Google Shape;6518;p280"/>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19" name="Google Shape;6519;p280"/>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20" name="Google Shape;6520;p280"/>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21" name="Google Shape;6521;p280"/>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22" name="Google Shape;6522;p280"/>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23" name="Google Shape;6523;p280"/>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24" name="Google Shape;6524;p280"/>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25" name="Google Shape;6525;p280"/>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26" name="Google Shape;6526;p280"/>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27" name="Google Shape;6527;p280"/>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28" name="Google Shape;6528;p280"/>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29" name="Google Shape;6529;p280"/>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30" name="Google Shape;6530;p280"/>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31" name="Google Shape;6531;p280"/>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32" name="Google Shape;6532;p280"/>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33" name="Google Shape;6533;p280"/>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34" name="Google Shape;6534;p280"/>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35" name="Google Shape;6535;p280"/>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36" name="Google Shape;6536;p280"/>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37" name="Google Shape;6537;p280"/>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38" name="Google Shape;6538;p280"/>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39" name="Google Shape;6539;p280"/>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40" name="Google Shape;6540;p280"/>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41" name="Google Shape;6541;p280"/>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42" name="Google Shape;6542;p280"/>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43" name="Google Shape;6543;p280"/>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44" name="Google Shape;6544;p280"/>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45" name="Google Shape;6545;p280"/>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46" name="Google Shape;6546;p280"/>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47" name="Google Shape;6547;p280"/>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48" name="Google Shape;6548;p280"/>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49" name="Google Shape;6549;p280"/>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50" name="Google Shape;6550;p280"/>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51" name="Google Shape;6551;p280"/>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52" name="Google Shape;6552;p280"/>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53" name="Google Shape;6553;p280"/>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54" name="Google Shape;6554;p280"/>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55" name="Google Shape;6555;p280"/>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56" name="Google Shape;6556;p280"/>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57" name="Google Shape;6557;p280"/>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58" name="Google Shape;6558;p280"/>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59" name="Google Shape;6559;p280"/>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60" name="Google Shape;6560;p280"/>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61" name="Google Shape;6561;p280"/>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62" name="Google Shape;6562;p280"/>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63" name="Google Shape;6563;p280"/>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64" name="Google Shape;6564;p280"/>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65" name="Google Shape;6565;p280"/>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566" name="Google Shape;6566;p280"/>
              <p:cNvGrpSpPr/>
              <p:nvPr/>
            </p:nvGrpSpPr>
            <p:grpSpPr>
              <a:xfrm>
                <a:off x="4655095" y="4952197"/>
                <a:ext cx="207390" cy="280361"/>
                <a:chOff x="4655095" y="4952197"/>
                <a:chExt cx="207390" cy="280361"/>
              </a:xfrm>
            </p:grpSpPr>
            <p:grpSp>
              <p:nvGrpSpPr>
                <p:cNvPr id="6567" name="Google Shape;6567;p280"/>
                <p:cNvGrpSpPr/>
                <p:nvPr/>
              </p:nvGrpSpPr>
              <p:grpSpPr>
                <a:xfrm>
                  <a:off x="4655095" y="4952197"/>
                  <a:ext cx="207390" cy="280361"/>
                  <a:chOff x="4655095" y="4952197"/>
                  <a:chExt cx="207390" cy="280361"/>
                </a:xfrm>
              </p:grpSpPr>
              <p:sp>
                <p:nvSpPr>
                  <p:cNvPr id="6568" name="Google Shape;6568;p280"/>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69" name="Google Shape;6569;p280"/>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70" name="Google Shape;6570;p280"/>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71" name="Google Shape;6571;p280"/>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72" name="Google Shape;6572;p280"/>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573" name="Google Shape;6573;p280"/>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74" name="Google Shape;6574;p280"/>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75" name="Google Shape;6575;p280"/>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6576" name="Google Shape;6576;p280"/>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77" name="Google Shape;6577;p280"/>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78" name="Google Shape;6578;p280"/>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79" name="Google Shape;6579;p280"/>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80" name="Google Shape;6580;p280"/>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81" name="Google Shape;6581;p280"/>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82" name="Google Shape;6582;p280"/>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83" name="Google Shape;6583;p280"/>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84" name="Google Shape;6584;p280"/>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85" name="Google Shape;6585;p280"/>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86" name="Google Shape;6586;p280"/>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87" name="Google Shape;6587;p280"/>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88" name="Google Shape;6588;p280"/>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89" name="Google Shape;6589;p280"/>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90" name="Google Shape;6590;p280"/>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91" name="Google Shape;6591;p280"/>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92" name="Google Shape;6592;p280"/>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93" name="Google Shape;6593;p280"/>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94" name="Google Shape;6594;p280"/>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95" name="Google Shape;6595;p280"/>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96" name="Google Shape;6596;p280"/>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97" name="Google Shape;6597;p280"/>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98" name="Google Shape;6598;p280"/>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99" name="Google Shape;6599;p280"/>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00" name="Google Shape;6600;p280"/>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01" name="Google Shape;6601;p280"/>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02" name="Google Shape;6602;p280"/>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03" name="Google Shape;6603;p280"/>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04" name="Google Shape;6604;p280"/>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605" name="Google Shape;6605;p280"/>
            <p:cNvGrpSpPr/>
            <p:nvPr/>
          </p:nvGrpSpPr>
          <p:grpSpPr>
            <a:xfrm>
              <a:off x="6161826" y="4215479"/>
              <a:ext cx="350681" cy="265782"/>
              <a:chOff x="6621095" y="1452181"/>
              <a:chExt cx="330893" cy="250785"/>
            </a:xfrm>
          </p:grpSpPr>
          <p:sp>
            <p:nvSpPr>
              <p:cNvPr id="6606" name="Google Shape;6606;p28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07" name="Google Shape;6607;p28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08" name="Google Shape;6608;p28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09" name="Google Shape;6609;p28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10" name="Google Shape;6610;p28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6614"/>
        <p:cNvGrpSpPr/>
        <p:nvPr/>
      </p:nvGrpSpPr>
      <p:grpSpPr>
        <a:xfrm>
          <a:off x="0" y="0"/>
          <a:ext cx="0" cy="0"/>
          <a:chOff x="0" y="0"/>
          <a:chExt cx="0" cy="0"/>
        </a:xfrm>
      </p:grpSpPr>
      <p:sp>
        <p:nvSpPr>
          <p:cNvPr id="6615" name="Google Shape;6615;p28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264</a:t>
            </a:fld>
            <a:endParaRPr/>
          </a:p>
        </p:txBody>
      </p:sp>
      <p:sp>
        <p:nvSpPr>
          <p:cNvPr id="6616" name="Google Shape;6616;p28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Text Direction</a:t>
            </a:r>
            <a:endParaRPr sz="4000">
              <a:solidFill>
                <a:srgbClr val="741B47"/>
              </a:solidFill>
              <a:latin typeface="Raleway Medium"/>
              <a:ea typeface="Raleway Medium"/>
              <a:cs typeface="Raleway Medium"/>
              <a:sym typeface="Raleway Medium"/>
            </a:endParaRPr>
          </a:p>
        </p:txBody>
      </p:sp>
      <p:grpSp>
        <p:nvGrpSpPr>
          <p:cNvPr id="6617" name="Google Shape;6617;p281"/>
          <p:cNvGrpSpPr/>
          <p:nvPr/>
        </p:nvGrpSpPr>
        <p:grpSpPr>
          <a:xfrm>
            <a:off x="304800" y="800100"/>
            <a:ext cx="8407291" cy="1043100"/>
            <a:chOff x="0" y="0"/>
            <a:chExt cx="8407291" cy="1043100"/>
          </a:xfrm>
        </p:grpSpPr>
        <p:sp>
          <p:nvSpPr>
            <p:cNvPr id="6618" name="Google Shape;6618;p281"/>
            <p:cNvSpPr/>
            <p:nvPr/>
          </p:nvSpPr>
          <p:spPr>
            <a:xfrm>
              <a:off x="2640091" y="0"/>
              <a:ext cx="5767200" cy="10431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281"/>
            <p:cNvSpPr txBox="1"/>
            <p:nvPr/>
          </p:nvSpPr>
          <p:spPr>
            <a:xfrm>
              <a:off x="2640091" y="130402"/>
              <a:ext cx="5376000" cy="7824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The direction is used to change the text direction of an element:</a:t>
              </a:r>
              <a:endParaRPr sz="1600" b="0" i="0" u="none" strike="noStrike" cap="none">
                <a:solidFill>
                  <a:srgbClr val="FFFFFF"/>
                </a:solidFill>
                <a:latin typeface="Arial"/>
                <a:ea typeface="Arial"/>
                <a:cs typeface="Arial"/>
                <a:sym typeface="Arial"/>
              </a:endParaRPr>
            </a:p>
          </p:txBody>
        </p:sp>
        <p:sp>
          <p:nvSpPr>
            <p:cNvPr id="6620" name="Google Shape;6620;p281"/>
            <p:cNvSpPr/>
            <p:nvPr/>
          </p:nvSpPr>
          <p:spPr>
            <a:xfrm>
              <a:off x="0" y="159643"/>
              <a:ext cx="2640000" cy="7056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281"/>
            <p:cNvSpPr txBox="1"/>
            <p:nvPr/>
          </p:nvSpPr>
          <p:spPr>
            <a:xfrm>
              <a:off x="34450" y="194093"/>
              <a:ext cx="2571300" cy="6369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Text Direction</a:t>
              </a:r>
              <a:endParaRPr sz="2000" b="0" i="0" u="none" strike="noStrike" cap="none">
                <a:solidFill>
                  <a:srgbClr val="FFFFFF"/>
                </a:solidFill>
                <a:latin typeface="Arial"/>
                <a:ea typeface="Arial"/>
                <a:cs typeface="Arial"/>
                <a:sym typeface="Arial"/>
              </a:endParaRPr>
            </a:p>
          </p:txBody>
        </p:sp>
      </p:grpSp>
      <p:pic>
        <p:nvPicPr>
          <p:cNvPr id="6622" name="Google Shape;6622;p281"/>
          <p:cNvPicPr preferRelativeResize="0"/>
          <p:nvPr/>
        </p:nvPicPr>
        <p:blipFill rotWithShape="1">
          <a:blip r:embed="rId3">
            <a:alphaModFix/>
          </a:blip>
          <a:srcRect/>
          <a:stretch/>
        </p:blipFill>
        <p:spPr>
          <a:xfrm>
            <a:off x="516968" y="1975352"/>
            <a:ext cx="7983065" cy="2819794"/>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6626"/>
        <p:cNvGrpSpPr/>
        <p:nvPr/>
      </p:nvGrpSpPr>
      <p:grpSpPr>
        <a:xfrm>
          <a:off x="0" y="0"/>
          <a:ext cx="0" cy="0"/>
          <a:chOff x="0" y="0"/>
          <a:chExt cx="0" cy="0"/>
        </a:xfrm>
      </p:grpSpPr>
      <p:sp>
        <p:nvSpPr>
          <p:cNvPr id="6627" name="Google Shape;6627;p282"/>
          <p:cNvSpPr txBox="1">
            <a:spLocks noGrp="1"/>
          </p:cNvSpPr>
          <p:nvPr>
            <p:ph type="ctrTitle"/>
          </p:nvPr>
        </p:nvSpPr>
        <p:spPr>
          <a:xfrm>
            <a:off x="1010730" y="2102553"/>
            <a:ext cx="56445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Word Spacing</a:t>
            </a:r>
            <a:endParaRPr sz="4000">
              <a:solidFill>
                <a:srgbClr val="741B47"/>
              </a:solidFill>
              <a:latin typeface="Raleway Medium"/>
              <a:ea typeface="Raleway Medium"/>
              <a:cs typeface="Raleway Medium"/>
              <a:sym typeface="Raleway Medium"/>
            </a:endParaRPr>
          </a:p>
        </p:txBody>
      </p:sp>
      <p:sp>
        <p:nvSpPr>
          <p:cNvPr id="6628" name="Google Shape;6628;p28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9</a:t>
            </a:r>
            <a:endParaRPr sz="3600" b="1" i="0" u="none" strike="noStrike" cap="none">
              <a:solidFill>
                <a:schemeClr val="lt1"/>
              </a:solidFill>
              <a:latin typeface="Barlow"/>
              <a:ea typeface="Barlow"/>
              <a:cs typeface="Barlow"/>
              <a:sym typeface="Barlow"/>
            </a:endParaRPr>
          </a:p>
        </p:txBody>
      </p:sp>
      <p:grpSp>
        <p:nvGrpSpPr>
          <p:cNvPr id="6629" name="Google Shape;6629;p282"/>
          <p:cNvGrpSpPr/>
          <p:nvPr/>
        </p:nvGrpSpPr>
        <p:grpSpPr>
          <a:xfrm>
            <a:off x="6126359" y="1573487"/>
            <a:ext cx="2928488" cy="3139481"/>
            <a:chOff x="2183550" y="65875"/>
            <a:chExt cx="4483981" cy="4807045"/>
          </a:xfrm>
        </p:grpSpPr>
        <p:sp>
          <p:nvSpPr>
            <p:cNvPr id="6630" name="Google Shape;6630;p282"/>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31" name="Google Shape;6631;p282"/>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32" name="Google Shape;6632;p282"/>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33" name="Google Shape;6633;p282"/>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34" name="Google Shape;6634;p282"/>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35" name="Google Shape;6635;p282"/>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36" name="Google Shape;6636;p282"/>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37" name="Google Shape;6637;p282"/>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38" name="Google Shape;6638;p282"/>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39" name="Google Shape;6639;p282"/>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40" name="Google Shape;6640;p282"/>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41" name="Google Shape;6641;p282"/>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42" name="Google Shape;6642;p282"/>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43" name="Google Shape;6643;p282"/>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44" name="Google Shape;6644;p282"/>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45" name="Google Shape;6645;p282"/>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46" name="Google Shape;6646;p282"/>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47" name="Google Shape;6647;p282"/>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48" name="Google Shape;6648;p282"/>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49" name="Google Shape;6649;p282"/>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50" name="Google Shape;6650;p282"/>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51" name="Google Shape;6651;p282"/>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652" name="Google Shape;6652;p282"/>
            <p:cNvGrpSpPr/>
            <p:nvPr/>
          </p:nvGrpSpPr>
          <p:grpSpPr>
            <a:xfrm>
              <a:off x="2428704" y="3970322"/>
              <a:ext cx="350131" cy="370523"/>
              <a:chOff x="4512354" y="4952197"/>
              <a:chExt cx="350131" cy="370523"/>
            </a:xfrm>
          </p:grpSpPr>
          <p:grpSp>
            <p:nvGrpSpPr>
              <p:cNvPr id="6653" name="Google Shape;6653;p282"/>
              <p:cNvGrpSpPr/>
              <p:nvPr/>
            </p:nvGrpSpPr>
            <p:grpSpPr>
              <a:xfrm>
                <a:off x="4512354" y="5116449"/>
                <a:ext cx="343196" cy="206271"/>
                <a:chOff x="4512354" y="5116449"/>
                <a:chExt cx="343196" cy="206271"/>
              </a:xfrm>
            </p:grpSpPr>
            <p:sp>
              <p:nvSpPr>
                <p:cNvPr id="6654" name="Google Shape;6654;p282"/>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55" name="Google Shape;6655;p282"/>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56" name="Google Shape;6656;p282"/>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657" name="Google Shape;6657;p282"/>
                <p:cNvGrpSpPr/>
                <p:nvPr/>
              </p:nvGrpSpPr>
              <p:grpSpPr>
                <a:xfrm>
                  <a:off x="4592868" y="5212556"/>
                  <a:ext cx="96807" cy="56007"/>
                  <a:chOff x="4592868" y="5212556"/>
                  <a:chExt cx="96807" cy="56007"/>
                </a:xfrm>
              </p:grpSpPr>
              <p:sp>
                <p:nvSpPr>
                  <p:cNvPr id="6658" name="Google Shape;6658;p282"/>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59" name="Google Shape;6659;p282"/>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660" name="Google Shape;6660;p282"/>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61" name="Google Shape;6661;p282"/>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62" name="Google Shape;6662;p282"/>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63" name="Google Shape;6663;p282"/>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64" name="Google Shape;6664;p282"/>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65" name="Google Shape;6665;p282"/>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66" name="Google Shape;6666;p282"/>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67" name="Google Shape;6667;p282"/>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68" name="Google Shape;6668;p282"/>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69" name="Google Shape;6669;p282"/>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70" name="Google Shape;6670;p282"/>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71" name="Google Shape;6671;p282"/>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72" name="Google Shape;6672;p282"/>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73" name="Google Shape;6673;p282"/>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74" name="Google Shape;6674;p282"/>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75" name="Google Shape;6675;p282"/>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76" name="Google Shape;6676;p282"/>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77" name="Google Shape;6677;p282"/>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78" name="Google Shape;6678;p282"/>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79" name="Google Shape;6679;p282"/>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0" name="Google Shape;6680;p282"/>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1" name="Google Shape;6681;p282"/>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2" name="Google Shape;6682;p282"/>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3" name="Google Shape;6683;p282"/>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4" name="Google Shape;6684;p282"/>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5" name="Google Shape;6685;p282"/>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6" name="Google Shape;6686;p282"/>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7" name="Google Shape;6687;p282"/>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8" name="Google Shape;6688;p282"/>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9" name="Google Shape;6689;p282"/>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90" name="Google Shape;6690;p282"/>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91" name="Google Shape;6691;p282"/>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92" name="Google Shape;6692;p282"/>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93" name="Google Shape;6693;p282"/>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94" name="Google Shape;6694;p282"/>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95" name="Google Shape;6695;p282"/>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96" name="Google Shape;6696;p282"/>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97" name="Google Shape;6697;p282"/>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98" name="Google Shape;6698;p282"/>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99" name="Google Shape;6699;p282"/>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00" name="Google Shape;6700;p282"/>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01" name="Google Shape;6701;p282"/>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02" name="Google Shape;6702;p282"/>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03" name="Google Shape;6703;p282"/>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04" name="Google Shape;6704;p282"/>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05" name="Google Shape;6705;p282"/>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06" name="Google Shape;6706;p282"/>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07" name="Google Shape;6707;p282"/>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08" name="Google Shape;6708;p282"/>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09" name="Google Shape;6709;p282"/>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10" name="Google Shape;6710;p282"/>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11" name="Google Shape;6711;p282"/>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12" name="Google Shape;6712;p282"/>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13" name="Google Shape;6713;p282"/>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14" name="Google Shape;6714;p282"/>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15" name="Google Shape;6715;p282"/>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16" name="Google Shape;6716;p282"/>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17" name="Google Shape;6717;p282"/>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18" name="Google Shape;6718;p282"/>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19" name="Google Shape;6719;p282"/>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20" name="Google Shape;6720;p282"/>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21" name="Google Shape;6721;p282"/>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22" name="Google Shape;6722;p282"/>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23" name="Google Shape;6723;p282"/>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724" name="Google Shape;6724;p282"/>
              <p:cNvGrpSpPr/>
              <p:nvPr/>
            </p:nvGrpSpPr>
            <p:grpSpPr>
              <a:xfrm>
                <a:off x="4655095" y="4952197"/>
                <a:ext cx="207390" cy="280361"/>
                <a:chOff x="4655095" y="4952197"/>
                <a:chExt cx="207390" cy="280361"/>
              </a:xfrm>
            </p:grpSpPr>
            <p:grpSp>
              <p:nvGrpSpPr>
                <p:cNvPr id="6725" name="Google Shape;6725;p282"/>
                <p:cNvGrpSpPr/>
                <p:nvPr/>
              </p:nvGrpSpPr>
              <p:grpSpPr>
                <a:xfrm>
                  <a:off x="4655095" y="4952197"/>
                  <a:ext cx="207390" cy="280361"/>
                  <a:chOff x="4655095" y="4952197"/>
                  <a:chExt cx="207390" cy="280361"/>
                </a:xfrm>
              </p:grpSpPr>
              <p:sp>
                <p:nvSpPr>
                  <p:cNvPr id="6726" name="Google Shape;6726;p282"/>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27" name="Google Shape;6727;p282"/>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28" name="Google Shape;6728;p282"/>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29" name="Google Shape;6729;p282"/>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30" name="Google Shape;6730;p282"/>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731" name="Google Shape;6731;p282"/>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32" name="Google Shape;6732;p282"/>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33" name="Google Shape;6733;p282"/>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6734" name="Google Shape;6734;p282"/>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35" name="Google Shape;6735;p282"/>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36" name="Google Shape;6736;p282"/>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37" name="Google Shape;6737;p282"/>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38" name="Google Shape;6738;p282"/>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39" name="Google Shape;6739;p282"/>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40" name="Google Shape;6740;p282"/>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41" name="Google Shape;6741;p282"/>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42" name="Google Shape;6742;p282"/>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43" name="Google Shape;6743;p282"/>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44" name="Google Shape;6744;p282"/>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45" name="Google Shape;6745;p282"/>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46" name="Google Shape;6746;p282"/>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47" name="Google Shape;6747;p282"/>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48" name="Google Shape;6748;p282"/>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49" name="Google Shape;6749;p282"/>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50" name="Google Shape;6750;p282"/>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51" name="Google Shape;6751;p282"/>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52" name="Google Shape;6752;p282"/>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53" name="Google Shape;6753;p282"/>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54" name="Google Shape;6754;p282"/>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55" name="Google Shape;6755;p282"/>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56" name="Google Shape;6756;p282"/>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57" name="Google Shape;6757;p282"/>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58" name="Google Shape;6758;p282"/>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59" name="Google Shape;6759;p282"/>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60" name="Google Shape;6760;p282"/>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61" name="Google Shape;6761;p282"/>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62" name="Google Shape;6762;p282"/>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763" name="Google Shape;6763;p282"/>
            <p:cNvGrpSpPr/>
            <p:nvPr/>
          </p:nvGrpSpPr>
          <p:grpSpPr>
            <a:xfrm>
              <a:off x="6161826" y="4215479"/>
              <a:ext cx="350681" cy="265782"/>
              <a:chOff x="6621095" y="1452181"/>
              <a:chExt cx="330893" cy="250785"/>
            </a:xfrm>
          </p:grpSpPr>
          <p:sp>
            <p:nvSpPr>
              <p:cNvPr id="6764" name="Google Shape;6764;p28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65" name="Google Shape;6765;p28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66" name="Google Shape;6766;p28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67" name="Google Shape;6767;p28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68" name="Google Shape;6768;p28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6772"/>
        <p:cNvGrpSpPr/>
        <p:nvPr/>
      </p:nvGrpSpPr>
      <p:grpSpPr>
        <a:xfrm>
          <a:off x="0" y="0"/>
          <a:ext cx="0" cy="0"/>
          <a:chOff x="0" y="0"/>
          <a:chExt cx="0" cy="0"/>
        </a:xfrm>
      </p:grpSpPr>
      <p:sp>
        <p:nvSpPr>
          <p:cNvPr id="6773" name="Google Shape;6773;p28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266</a:t>
            </a:fld>
            <a:endParaRPr/>
          </a:p>
        </p:txBody>
      </p:sp>
      <p:sp>
        <p:nvSpPr>
          <p:cNvPr id="6774" name="Google Shape;6774;p283"/>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Word Spacing</a:t>
            </a:r>
            <a:endParaRPr sz="4000">
              <a:solidFill>
                <a:srgbClr val="741B47"/>
              </a:solidFill>
              <a:latin typeface="Raleway Medium"/>
              <a:ea typeface="Raleway Medium"/>
              <a:cs typeface="Raleway Medium"/>
              <a:sym typeface="Raleway Medium"/>
            </a:endParaRPr>
          </a:p>
        </p:txBody>
      </p:sp>
      <p:grpSp>
        <p:nvGrpSpPr>
          <p:cNvPr id="6775" name="Google Shape;6775;p283"/>
          <p:cNvGrpSpPr/>
          <p:nvPr/>
        </p:nvGrpSpPr>
        <p:grpSpPr>
          <a:xfrm>
            <a:off x="304800" y="800100"/>
            <a:ext cx="8407291" cy="1043100"/>
            <a:chOff x="0" y="0"/>
            <a:chExt cx="8407291" cy="1043100"/>
          </a:xfrm>
        </p:grpSpPr>
        <p:sp>
          <p:nvSpPr>
            <p:cNvPr id="6776" name="Google Shape;6776;p283"/>
            <p:cNvSpPr/>
            <p:nvPr/>
          </p:nvSpPr>
          <p:spPr>
            <a:xfrm>
              <a:off x="2640091" y="0"/>
              <a:ext cx="5767200" cy="10431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283"/>
            <p:cNvSpPr txBox="1"/>
            <p:nvPr/>
          </p:nvSpPr>
          <p:spPr>
            <a:xfrm>
              <a:off x="2640091" y="130402"/>
              <a:ext cx="5376000" cy="7824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FFFFFF"/>
                  </a:solidFill>
                  <a:latin typeface="Arial"/>
                  <a:ea typeface="Arial"/>
                  <a:cs typeface="Arial"/>
                  <a:sym typeface="Arial"/>
                </a:rPr>
                <a:t>The word-spacing is used to specify the space between the words in a text.</a:t>
              </a:r>
              <a:endParaRPr sz="1600" b="0" i="0" u="none" strike="noStrike" cap="none">
                <a:solidFill>
                  <a:srgbClr val="FFFFFF"/>
                </a:solidFill>
                <a:latin typeface="Arial"/>
                <a:ea typeface="Arial"/>
                <a:cs typeface="Arial"/>
                <a:sym typeface="Arial"/>
              </a:endParaRPr>
            </a:p>
          </p:txBody>
        </p:sp>
        <p:sp>
          <p:nvSpPr>
            <p:cNvPr id="6778" name="Google Shape;6778;p283"/>
            <p:cNvSpPr/>
            <p:nvPr/>
          </p:nvSpPr>
          <p:spPr>
            <a:xfrm>
              <a:off x="0" y="159643"/>
              <a:ext cx="2640000" cy="7056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283"/>
            <p:cNvSpPr txBox="1"/>
            <p:nvPr/>
          </p:nvSpPr>
          <p:spPr>
            <a:xfrm>
              <a:off x="34450" y="194093"/>
              <a:ext cx="2571300" cy="6369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Word Spacing</a:t>
              </a:r>
              <a:endParaRPr/>
            </a:p>
          </p:txBody>
        </p:sp>
      </p:grpSp>
      <p:pic>
        <p:nvPicPr>
          <p:cNvPr id="6780" name="Google Shape;6780;p283"/>
          <p:cNvPicPr preferRelativeResize="0"/>
          <p:nvPr/>
        </p:nvPicPr>
        <p:blipFill rotWithShape="1">
          <a:blip r:embed="rId3">
            <a:alphaModFix/>
          </a:blip>
          <a:srcRect/>
          <a:stretch/>
        </p:blipFill>
        <p:spPr>
          <a:xfrm>
            <a:off x="1497818" y="1923908"/>
            <a:ext cx="6021363" cy="3045792"/>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6784"/>
        <p:cNvGrpSpPr/>
        <p:nvPr/>
      </p:nvGrpSpPr>
      <p:grpSpPr>
        <a:xfrm>
          <a:off x="0" y="0"/>
          <a:ext cx="0" cy="0"/>
          <a:chOff x="0" y="0"/>
          <a:chExt cx="0" cy="0"/>
        </a:xfrm>
      </p:grpSpPr>
      <p:sp>
        <p:nvSpPr>
          <p:cNvPr id="6785" name="Google Shape;6785;p284"/>
          <p:cNvSpPr txBox="1">
            <a:spLocks noGrp="1"/>
          </p:cNvSpPr>
          <p:nvPr>
            <p:ph type="ctrTitle"/>
          </p:nvPr>
        </p:nvSpPr>
        <p:spPr>
          <a:xfrm>
            <a:off x="1010730" y="2102553"/>
            <a:ext cx="56445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Text Shadow</a:t>
            </a:r>
            <a:endParaRPr sz="4000">
              <a:solidFill>
                <a:srgbClr val="741B47"/>
              </a:solidFill>
              <a:latin typeface="Raleway Medium"/>
              <a:ea typeface="Raleway Medium"/>
              <a:cs typeface="Raleway Medium"/>
              <a:sym typeface="Raleway Medium"/>
            </a:endParaRPr>
          </a:p>
        </p:txBody>
      </p:sp>
      <p:sp>
        <p:nvSpPr>
          <p:cNvPr id="6786" name="Google Shape;6786;p284"/>
          <p:cNvSpPr txBox="1"/>
          <p:nvPr/>
        </p:nvSpPr>
        <p:spPr>
          <a:xfrm>
            <a:off x="-1" y="1866900"/>
            <a:ext cx="6957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10</a:t>
            </a:r>
            <a:endParaRPr sz="3600" b="1" i="0" u="none" strike="noStrike" cap="none">
              <a:solidFill>
                <a:schemeClr val="lt1"/>
              </a:solidFill>
              <a:latin typeface="Barlow"/>
              <a:ea typeface="Barlow"/>
              <a:cs typeface="Barlow"/>
              <a:sym typeface="Barlow"/>
            </a:endParaRPr>
          </a:p>
        </p:txBody>
      </p:sp>
      <p:grpSp>
        <p:nvGrpSpPr>
          <p:cNvPr id="6787" name="Google Shape;6787;p284"/>
          <p:cNvGrpSpPr/>
          <p:nvPr/>
        </p:nvGrpSpPr>
        <p:grpSpPr>
          <a:xfrm>
            <a:off x="6126359" y="1573487"/>
            <a:ext cx="2928488" cy="3139481"/>
            <a:chOff x="2183550" y="65875"/>
            <a:chExt cx="4483981" cy="4807045"/>
          </a:xfrm>
        </p:grpSpPr>
        <p:sp>
          <p:nvSpPr>
            <p:cNvPr id="6788" name="Google Shape;6788;p284"/>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89" name="Google Shape;6789;p284"/>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0" name="Google Shape;6790;p284"/>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1" name="Google Shape;6791;p284"/>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2" name="Google Shape;6792;p284"/>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3" name="Google Shape;6793;p284"/>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4" name="Google Shape;6794;p284"/>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5" name="Google Shape;6795;p284"/>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6" name="Google Shape;6796;p284"/>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7" name="Google Shape;6797;p284"/>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8" name="Google Shape;6798;p284"/>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9" name="Google Shape;6799;p284"/>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0" name="Google Shape;6800;p284"/>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1" name="Google Shape;6801;p284"/>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2" name="Google Shape;6802;p284"/>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3" name="Google Shape;6803;p284"/>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4" name="Google Shape;6804;p284"/>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5" name="Google Shape;6805;p284"/>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6" name="Google Shape;6806;p284"/>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7" name="Google Shape;6807;p284"/>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8" name="Google Shape;6808;p284"/>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9" name="Google Shape;6809;p284"/>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810" name="Google Shape;6810;p284"/>
            <p:cNvGrpSpPr/>
            <p:nvPr/>
          </p:nvGrpSpPr>
          <p:grpSpPr>
            <a:xfrm>
              <a:off x="2428704" y="3970322"/>
              <a:ext cx="350131" cy="370523"/>
              <a:chOff x="4512354" y="4952197"/>
              <a:chExt cx="350131" cy="370523"/>
            </a:xfrm>
          </p:grpSpPr>
          <p:grpSp>
            <p:nvGrpSpPr>
              <p:cNvPr id="6811" name="Google Shape;6811;p284"/>
              <p:cNvGrpSpPr/>
              <p:nvPr/>
            </p:nvGrpSpPr>
            <p:grpSpPr>
              <a:xfrm>
                <a:off x="4512354" y="5116449"/>
                <a:ext cx="343196" cy="206271"/>
                <a:chOff x="4512354" y="5116449"/>
                <a:chExt cx="343196" cy="206271"/>
              </a:xfrm>
            </p:grpSpPr>
            <p:sp>
              <p:nvSpPr>
                <p:cNvPr id="6812" name="Google Shape;6812;p284"/>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13" name="Google Shape;6813;p284"/>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14" name="Google Shape;6814;p284"/>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815" name="Google Shape;6815;p284"/>
                <p:cNvGrpSpPr/>
                <p:nvPr/>
              </p:nvGrpSpPr>
              <p:grpSpPr>
                <a:xfrm>
                  <a:off x="4592868" y="5212556"/>
                  <a:ext cx="96807" cy="56007"/>
                  <a:chOff x="4592868" y="5212556"/>
                  <a:chExt cx="96807" cy="56007"/>
                </a:xfrm>
              </p:grpSpPr>
              <p:sp>
                <p:nvSpPr>
                  <p:cNvPr id="6816" name="Google Shape;6816;p284"/>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17" name="Google Shape;6817;p284"/>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818" name="Google Shape;6818;p284"/>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19" name="Google Shape;6819;p284"/>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0" name="Google Shape;6820;p284"/>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1" name="Google Shape;6821;p284"/>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2" name="Google Shape;6822;p284"/>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3" name="Google Shape;6823;p284"/>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4" name="Google Shape;6824;p284"/>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5" name="Google Shape;6825;p284"/>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6" name="Google Shape;6826;p284"/>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7" name="Google Shape;6827;p284"/>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8" name="Google Shape;6828;p284"/>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9" name="Google Shape;6829;p284"/>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0" name="Google Shape;6830;p284"/>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1" name="Google Shape;6831;p284"/>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2" name="Google Shape;6832;p284"/>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3" name="Google Shape;6833;p284"/>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4" name="Google Shape;6834;p284"/>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5" name="Google Shape;6835;p284"/>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6" name="Google Shape;6836;p284"/>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7" name="Google Shape;6837;p284"/>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8" name="Google Shape;6838;p284"/>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9" name="Google Shape;6839;p284"/>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0" name="Google Shape;6840;p284"/>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1" name="Google Shape;6841;p284"/>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2" name="Google Shape;6842;p284"/>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3" name="Google Shape;6843;p284"/>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4" name="Google Shape;6844;p284"/>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5" name="Google Shape;6845;p284"/>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6" name="Google Shape;6846;p284"/>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7" name="Google Shape;6847;p284"/>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8" name="Google Shape;6848;p284"/>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9" name="Google Shape;6849;p284"/>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0" name="Google Shape;6850;p284"/>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1" name="Google Shape;6851;p284"/>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2" name="Google Shape;6852;p284"/>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3" name="Google Shape;6853;p284"/>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4" name="Google Shape;6854;p284"/>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5" name="Google Shape;6855;p284"/>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6" name="Google Shape;6856;p284"/>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7" name="Google Shape;6857;p284"/>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8" name="Google Shape;6858;p284"/>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9" name="Google Shape;6859;p284"/>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60" name="Google Shape;6860;p284"/>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61" name="Google Shape;6861;p284"/>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62" name="Google Shape;6862;p284"/>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63" name="Google Shape;6863;p284"/>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64" name="Google Shape;6864;p284"/>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65" name="Google Shape;6865;p284"/>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66" name="Google Shape;6866;p284"/>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67" name="Google Shape;6867;p284"/>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68" name="Google Shape;6868;p284"/>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69" name="Google Shape;6869;p284"/>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0" name="Google Shape;6870;p284"/>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1" name="Google Shape;6871;p284"/>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2" name="Google Shape;6872;p284"/>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3" name="Google Shape;6873;p284"/>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4" name="Google Shape;6874;p284"/>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5" name="Google Shape;6875;p284"/>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6" name="Google Shape;6876;p284"/>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7" name="Google Shape;6877;p284"/>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8" name="Google Shape;6878;p284"/>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9" name="Google Shape;6879;p284"/>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80" name="Google Shape;6880;p284"/>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81" name="Google Shape;6881;p284"/>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882" name="Google Shape;6882;p284"/>
              <p:cNvGrpSpPr/>
              <p:nvPr/>
            </p:nvGrpSpPr>
            <p:grpSpPr>
              <a:xfrm>
                <a:off x="4655095" y="4952197"/>
                <a:ext cx="207390" cy="280361"/>
                <a:chOff x="4655095" y="4952197"/>
                <a:chExt cx="207390" cy="280361"/>
              </a:xfrm>
            </p:grpSpPr>
            <p:grpSp>
              <p:nvGrpSpPr>
                <p:cNvPr id="6883" name="Google Shape;6883;p284"/>
                <p:cNvGrpSpPr/>
                <p:nvPr/>
              </p:nvGrpSpPr>
              <p:grpSpPr>
                <a:xfrm>
                  <a:off x="4655095" y="4952197"/>
                  <a:ext cx="207390" cy="280361"/>
                  <a:chOff x="4655095" y="4952197"/>
                  <a:chExt cx="207390" cy="280361"/>
                </a:xfrm>
              </p:grpSpPr>
              <p:sp>
                <p:nvSpPr>
                  <p:cNvPr id="6884" name="Google Shape;6884;p284"/>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85" name="Google Shape;6885;p284"/>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86" name="Google Shape;6886;p284"/>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87" name="Google Shape;6887;p284"/>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88" name="Google Shape;6888;p284"/>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889" name="Google Shape;6889;p284"/>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90" name="Google Shape;6890;p284"/>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91" name="Google Shape;6891;p284"/>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6892" name="Google Shape;6892;p284"/>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93" name="Google Shape;6893;p284"/>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94" name="Google Shape;6894;p284"/>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95" name="Google Shape;6895;p284"/>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96" name="Google Shape;6896;p284"/>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97" name="Google Shape;6897;p284"/>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98" name="Google Shape;6898;p284"/>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99" name="Google Shape;6899;p284"/>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0" name="Google Shape;6900;p284"/>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1" name="Google Shape;6901;p284"/>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2" name="Google Shape;6902;p284"/>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3" name="Google Shape;6903;p284"/>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4" name="Google Shape;6904;p284"/>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5" name="Google Shape;6905;p284"/>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6" name="Google Shape;6906;p284"/>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7" name="Google Shape;6907;p284"/>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8" name="Google Shape;6908;p284"/>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9" name="Google Shape;6909;p284"/>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0" name="Google Shape;6910;p284"/>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1" name="Google Shape;6911;p284"/>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2" name="Google Shape;6912;p284"/>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3" name="Google Shape;6913;p284"/>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4" name="Google Shape;6914;p284"/>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5" name="Google Shape;6915;p284"/>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6" name="Google Shape;6916;p284"/>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7" name="Google Shape;6917;p284"/>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8" name="Google Shape;6918;p284"/>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9" name="Google Shape;6919;p284"/>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20" name="Google Shape;6920;p284"/>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921" name="Google Shape;6921;p284"/>
            <p:cNvGrpSpPr/>
            <p:nvPr/>
          </p:nvGrpSpPr>
          <p:grpSpPr>
            <a:xfrm>
              <a:off x="6161826" y="4215479"/>
              <a:ext cx="350681" cy="265782"/>
              <a:chOff x="6621095" y="1452181"/>
              <a:chExt cx="330893" cy="250785"/>
            </a:xfrm>
          </p:grpSpPr>
          <p:sp>
            <p:nvSpPr>
              <p:cNvPr id="6922" name="Google Shape;6922;p284"/>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23" name="Google Shape;6923;p284"/>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24" name="Google Shape;6924;p284"/>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25" name="Google Shape;6925;p284"/>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26" name="Google Shape;6926;p284"/>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6930"/>
        <p:cNvGrpSpPr/>
        <p:nvPr/>
      </p:nvGrpSpPr>
      <p:grpSpPr>
        <a:xfrm>
          <a:off x="0" y="0"/>
          <a:ext cx="0" cy="0"/>
          <a:chOff x="0" y="0"/>
          <a:chExt cx="0" cy="0"/>
        </a:xfrm>
      </p:grpSpPr>
      <p:sp>
        <p:nvSpPr>
          <p:cNvPr id="6931" name="Google Shape;6931;p28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268</a:t>
            </a:fld>
            <a:endParaRPr/>
          </a:p>
        </p:txBody>
      </p:sp>
      <p:sp>
        <p:nvSpPr>
          <p:cNvPr id="6932" name="Google Shape;6932;p28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Text Shadow</a:t>
            </a:r>
            <a:endParaRPr sz="4000">
              <a:solidFill>
                <a:srgbClr val="741B47"/>
              </a:solidFill>
              <a:latin typeface="Raleway Medium"/>
              <a:ea typeface="Raleway Medium"/>
              <a:cs typeface="Raleway Medium"/>
              <a:sym typeface="Raleway Medium"/>
            </a:endParaRPr>
          </a:p>
        </p:txBody>
      </p:sp>
      <p:grpSp>
        <p:nvGrpSpPr>
          <p:cNvPr id="6933" name="Google Shape;6933;p285"/>
          <p:cNvGrpSpPr/>
          <p:nvPr/>
        </p:nvGrpSpPr>
        <p:grpSpPr>
          <a:xfrm>
            <a:off x="284011" y="564210"/>
            <a:ext cx="8800088" cy="1402200"/>
            <a:chOff x="477" y="684"/>
            <a:chExt cx="8800088" cy="1402200"/>
          </a:xfrm>
        </p:grpSpPr>
        <p:sp>
          <p:nvSpPr>
            <p:cNvPr id="6934" name="Google Shape;6934;p285"/>
            <p:cNvSpPr/>
            <p:nvPr/>
          </p:nvSpPr>
          <p:spPr>
            <a:xfrm>
              <a:off x="1838465" y="684"/>
              <a:ext cx="6962100" cy="1402200"/>
            </a:xfrm>
            <a:prstGeom prst="rightArrow">
              <a:avLst>
                <a:gd name="adj1" fmla="val 75000"/>
                <a:gd name="adj2" fmla="val 50000"/>
              </a:avLst>
            </a:prstGeom>
            <a:solidFill>
              <a:srgbClr val="C27BA0"/>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285"/>
            <p:cNvSpPr txBox="1"/>
            <p:nvPr/>
          </p:nvSpPr>
          <p:spPr>
            <a:xfrm>
              <a:off x="1838465" y="175950"/>
              <a:ext cx="6436500" cy="1051500"/>
            </a:xfrm>
            <a:prstGeom prst="rect">
              <a:avLst/>
            </a:prstGeom>
            <a:noFill/>
            <a:ln>
              <a:noFill/>
            </a:ln>
          </p:spPr>
          <p:txBody>
            <a:bodyPr spcFirstLastPara="1" wrap="square" lIns="10150" tIns="10150" rIns="10150" bIns="10150" anchor="ctr" anchorCtr="0">
              <a:noAutofit/>
            </a:bodyPr>
            <a:lstStyle/>
            <a:p>
              <a:pPr marL="171450" marR="0" lvl="1" indent="-171450" algn="l" rtl="0">
                <a:lnSpc>
                  <a:spcPct val="90000"/>
                </a:lnSpc>
                <a:spcBef>
                  <a:spcPts val="0"/>
                </a:spcBef>
                <a:spcAft>
                  <a:spcPts val="0"/>
                </a:spcAft>
                <a:buClr>
                  <a:srgbClr val="000000"/>
                </a:buClr>
                <a:buSzPts val="1600"/>
                <a:buFont typeface="Arial"/>
                <a:buNone/>
              </a:pPr>
              <a:r>
                <a:rPr lang="en-US" sz="1600" b="0" i="0" u="none" strike="noStrike" cap="none">
                  <a:solidFill>
                    <a:srgbClr val="FFFFFF"/>
                  </a:solidFill>
                  <a:latin typeface="Arial"/>
                  <a:ea typeface="Arial"/>
                  <a:cs typeface="Arial"/>
                  <a:sym typeface="Arial"/>
                </a:rPr>
                <a:t>The text-shadow property adds shadow to text. In the example below:</a:t>
              </a:r>
              <a:br>
                <a:rPr lang="en-US" sz="1600" b="0" i="0" u="none" strike="noStrike" cap="none">
                  <a:solidFill>
                    <a:srgbClr val="FFFFFF"/>
                  </a:solidFill>
                  <a:latin typeface="Arial"/>
                  <a:ea typeface="Arial"/>
                  <a:cs typeface="Arial"/>
                  <a:sym typeface="Arial"/>
                </a:rPr>
              </a:br>
              <a:r>
                <a:rPr lang="en-US" sz="1600" b="0" i="0" u="none" strike="noStrike" cap="none">
                  <a:solidFill>
                    <a:srgbClr val="FFFFFF"/>
                  </a:solidFill>
                  <a:latin typeface="Arial"/>
                  <a:ea typeface="Arial"/>
                  <a:cs typeface="Arial"/>
                  <a:sym typeface="Arial"/>
                </a:rPr>
                <a:t>* first value specifies the position of the horizontal shadow,</a:t>
              </a:r>
              <a:br>
                <a:rPr lang="en-US" sz="1600" b="0" i="0" u="none" strike="noStrike" cap="none">
                  <a:solidFill>
                    <a:srgbClr val="FFFFFF"/>
                  </a:solidFill>
                  <a:latin typeface="Arial"/>
                  <a:ea typeface="Arial"/>
                  <a:cs typeface="Arial"/>
                  <a:sym typeface="Arial"/>
                </a:rPr>
              </a:br>
              <a:r>
                <a:rPr lang="en-US" sz="1600" b="0" i="0" u="none" strike="noStrike" cap="none">
                  <a:solidFill>
                    <a:srgbClr val="FFFFFF"/>
                  </a:solidFill>
                  <a:latin typeface="Arial"/>
                  <a:ea typeface="Arial"/>
                  <a:cs typeface="Arial"/>
                  <a:sym typeface="Arial"/>
                </a:rPr>
                <a:t>* second value specifies the position of the vertical shadow,</a:t>
              </a:r>
              <a:br>
                <a:rPr lang="en-US" sz="1600" b="0" i="0" u="none" strike="noStrike" cap="none">
                  <a:solidFill>
                    <a:srgbClr val="FFFFFF"/>
                  </a:solidFill>
                  <a:latin typeface="Arial"/>
                  <a:ea typeface="Arial"/>
                  <a:cs typeface="Arial"/>
                  <a:sym typeface="Arial"/>
                </a:rPr>
              </a:br>
              <a:r>
                <a:rPr lang="en-US" sz="1600" b="0" i="0" u="none" strike="noStrike" cap="none">
                  <a:solidFill>
                    <a:srgbClr val="FFFFFF"/>
                  </a:solidFill>
                  <a:latin typeface="Arial"/>
                  <a:ea typeface="Arial"/>
                  <a:cs typeface="Arial"/>
                  <a:sym typeface="Arial"/>
                </a:rPr>
                <a:t>* third value specifies the color of the shadow.</a:t>
              </a:r>
              <a:endParaRPr sz="1600" b="0" i="0" u="none" strike="noStrike" cap="none">
                <a:solidFill>
                  <a:srgbClr val="FFFFFF"/>
                </a:solidFill>
                <a:latin typeface="Arial"/>
                <a:ea typeface="Arial"/>
                <a:cs typeface="Arial"/>
                <a:sym typeface="Arial"/>
              </a:endParaRPr>
            </a:p>
          </p:txBody>
        </p:sp>
        <p:sp>
          <p:nvSpPr>
            <p:cNvPr id="6936" name="Google Shape;6936;p285"/>
            <p:cNvSpPr/>
            <p:nvPr/>
          </p:nvSpPr>
          <p:spPr>
            <a:xfrm>
              <a:off x="477" y="216203"/>
              <a:ext cx="1838100" cy="946800"/>
            </a:xfrm>
            <a:prstGeom prst="roundRect">
              <a:avLst>
                <a:gd name="adj" fmla="val 16667"/>
              </a:avLst>
            </a:prstGeom>
            <a:solidFill>
              <a:srgbClr val="585E9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285"/>
            <p:cNvSpPr txBox="1"/>
            <p:nvPr/>
          </p:nvSpPr>
          <p:spPr>
            <a:xfrm>
              <a:off x="46689" y="262415"/>
              <a:ext cx="1745700" cy="85410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Text Shadow</a:t>
              </a:r>
              <a:endParaRPr sz="2000" b="0" i="0" u="none" strike="noStrike" cap="none">
                <a:solidFill>
                  <a:srgbClr val="FFFFFF"/>
                </a:solidFill>
                <a:latin typeface="Arial"/>
                <a:ea typeface="Arial"/>
                <a:cs typeface="Arial"/>
                <a:sym typeface="Arial"/>
              </a:endParaRPr>
            </a:p>
          </p:txBody>
        </p:sp>
      </p:grpSp>
      <p:pic>
        <p:nvPicPr>
          <p:cNvPr id="6938" name="Google Shape;6938;p285"/>
          <p:cNvPicPr preferRelativeResize="0"/>
          <p:nvPr/>
        </p:nvPicPr>
        <p:blipFill rotWithShape="1">
          <a:blip r:embed="rId3">
            <a:alphaModFix/>
          </a:blip>
          <a:srcRect/>
          <a:stretch/>
        </p:blipFill>
        <p:spPr>
          <a:xfrm>
            <a:off x="1551078" y="2073350"/>
            <a:ext cx="5211755" cy="2926922"/>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6942"/>
        <p:cNvGrpSpPr/>
        <p:nvPr/>
      </p:nvGrpSpPr>
      <p:grpSpPr>
        <a:xfrm>
          <a:off x="0" y="0"/>
          <a:ext cx="0" cy="0"/>
          <a:chOff x="0" y="0"/>
          <a:chExt cx="0" cy="0"/>
        </a:xfrm>
      </p:grpSpPr>
      <p:sp>
        <p:nvSpPr>
          <p:cNvPr id="6943" name="Google Shape;6943;p286"/>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269</a:t>
            </a:fld>
            <a:endParaRPr/>
          </a:p>
        </p:txBody>
      </p:sp>
      <p:sp>
        <p:nvSpPr>
          <p:cNvPr id="6944" name="Google Shape;6944;p286"/>
          <p:cNvSpPr txBox="1">
            <a:spLocks noGrp="1"/>
          </p:cNvSpPr>
          <p:nvPr>
            <p:ph type="ctrTitle" idx="4294967295"/>
          </p:nvPr>
        </p:nvSpPr>
        <p:spPr>
          <a:xfrm>
            <a:off x="2400150" y="207908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6945" name="Google Shape;6945;p286"/>
          <p:cNvSpPr txBox="1"/>
          <p:nvPr/>
        </p:nvSpPr>
        <p:spPr>
          <a:xfrm>
            <a:off x="3030125" y="35059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Now let’s take a look at CSS Tables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6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
        <p:nvSpPr>
          <p:cNvPr id="1113" name="Google Shape;1113;p61"/>
          <p:cNvSpPr txBox="1"/>
          <p:nvPr/>
        </p:nvSpPr>
        <p:spPr>
          <a:xfrm>
            <a:off x="431800" y="173800"/>
            <a:ext cx="6325626" cy="6263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800" b="0" i="0" u="none" strike="noStrike" cap="none">
                <a:solidFill>
                  <a:srgbClr val="8F4B6C"/>
                </a:solidFill>
                <a:latin typeface="Raleway SemiBold"/>
                <a:ea typeface="Raleway SemiBold"/>
                <a:cs typeface="Raleway SemiBold"/>
                <a:sym typeface="Raleway SemiBold"/>
              </a:rPr>
              <a:t>HTML Page Structure</a:t>
            </a:r>
            <a:endParaRPr sz="4800" b="0" i="0" u="none" strike="noStrike" cap="none">
              <a:solidFill>
                <a:srgbClr val="8F4B6C"/>
              </a:solidFill>
              <a:latin typeface="Raleway SemiBold"/>
              <a:ea typeface="Raleway SemiBold"/>
              <a:cs typeface="Raleway SemiBold"/>
              <a:sym typeface="Raleway SemiBold"/>
            </a:endParaRPr>
          </a:p>
        </p:txBody>
      </p:sp>
      <p:pic>
        <p:nvPicPr>
          <p:cNvPr id="1114" name="Google Shape;1114;p61" descr="html-page-structure"/>
          <p:cNvPicPr preferRelativeResize="0"/>
          <p:nvPr/>
        </p:nvPicPr>
        <p:blipFill rotWithShape="1">
          <a:blip r:embed="rId3">
            <a:alphaModFix/>
          </a:blip>
          <a:srcRect/>
          <a:stretch/>
        </p:blipFill>
        <p:spPr>
          <a:xfrm>
            <a:off x="5451999" y="1396500"/>
            <a:ext cx="3607350" cy="2725875"/>
          </a:xfrm>
          <a:prstGeom prst="rect">
            <a:avLst/>
          </a:prstGeom>
          <a:noFill/>
          <a:ln>
            <a:noFill/>
          </a:ln>
        </p:spPr>
      </p:pic>
      <p:pic>
        <p:nvPicPr>
          <p:cNvPr id="1115" name="Google Shape;1115;p61"/>
          <p:cNvPicPr preferRelativeResize="0"/>
          <p:nvPr/>
        </p:nvPicPr>
        <p:blipFill rotWithShape="1">
          <a:blip r:embed="rId4">
            <a:alphaModFix/>
          </a:blip>
          <a:srcRect l="9208" r="7381"/>
          <a:stretch/>
        </p:blipFill>
        <p:spPr>
          <a:xfrm>
            <a:off x="179475" y="863501"/>
            <a:ext cx="4414447" cy="3773250"/>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6949"/>
        <p:cNvGrpSpPr/>
        <p:nvPr/>
      </p:nvGrpSpPr>
      <p:grpSpPr>
        <a:xfrm>
          <a:off x="0" y="0"/>
          <a:ext cx="0" cy="0"/>
          <a:chOff x="0" y="0"/>
          <a:chExt cx="0" cy="0"/>
        </a:xfrm>
      </p:grpSpPr>
      <p:grpSp>
        <p:nvGrpSpPr>
          <p:cNvPr id="6950" name="Google Shape;6950;p287"/>
          <p:cNvGrpSpPr/>
          <p:nvPr/>
        </p:nvGrpSpPr>
        <p:grpSpPr>
          <a:xfrm>
            <a:off x="5122427" y="668001"/>
            <a:ext cx="3841143" cy="3893303"/>
            <a:chOff x="5122427" y="668001"/>
            <a:chExt cx="3841143" cy="3893303"/>
          </a:xfrm>
        </p:grpSpPr>
        <p:grpSp>
          <p:nvGrpSpPr>
            <p:cNvPr id="6951" name="Google Shape;6951;p287"/>
            <p:cNvGrpSpPr/>
            <p:nvPr/>
          </p:nvGrpSpPr>
          <p:grpSpPr>
            <a:xfrm>
              <a:off x="5144045" y="893590"/>
              <a:ext cx="2833667" cy="2964311"/>
              <a:chOff x="3860721" y="1330073"/>
              <a:chExt cx="3544299" cy="3707706"/>
            </a:xfrm>
          </p:grpSpPr>
          <p:sp>
            <p:nvSpPr>
              <p:cNvPr id="6952" name="Google Shape;6952;p287"/>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53" name="Google Shape;6953;p287"/>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54" name="Google Shape;6954;p287"/>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55" name="Google Shape;6955;p287"/>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56" name="Google Shape;6956;p287"/>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57" name="Google Shape;6957;p287"/>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58" name="Google Shape;6958;p287"/>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59" name="Google Shape;6959;p287"/>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60" name="Google Shape;6960;p287"/>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61" name="Google Shape;6961;p287"/>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62" name="Google Shape;6962;p287"/>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63" name="Google Shape;6963;p287"/>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64" name="Google Shape;6964;p287"/>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65" name="Google Shape;6965;p287"/>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66" name="Google Shape;6966;p287"/>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67" name="Google Shape;6967;p287"/>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68" name="Google Shape;6968;p287"/>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69" name="Google Shape;6969;p287"/>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70" name="Google Shape;6970;p287"/>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71" name="Google Shape;6971;p287"/>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72" name="Google Shape;6972;p287"/>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73" name="Google Shape;6973;p287"/>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74" name="Google Shape;6974;p287"/>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75" name="Google Shape;6975;p287"/>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76" name="Google Shape;6976;p287"/>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77" name="Google Shape;6977;p287"/>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78" name="Google Shape;6978;p287"/>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79" name="Google Shape;6979;p287"/>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80" name="Google Shape;6980;p287"/>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81" name="Google Shape;6981;p287"/>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82" name="Google Shape;6982;p287"/>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83" name="Google Shape;6983;p287"/>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84" name="Google Shape;6984;p287"/>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85" name="Google Shape;6985;p287"/>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86" name="Google Shape;6986;p287"/>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87" name="Google Shape;6987;p287"/>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88" name="Google Shape;6988;p287"/>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89" name="Google Shape;6989;p287"/>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90" name="Google Shape;6990;p287"/>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91" name="Google Shape;6991;p287"/>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92" name="Google Shape;6992;p287"/>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93" name="Google Shape;6993;p287"/>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94" name="Google Shape;6994;p287"/>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95" name="Google Shape;6995;p287"/>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96" name="Google Shape;6996;p287"/>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97" name="Google Shape;6997;p287"/>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98" name="Google Shape;6998;p287"/>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99" name="Google Shape;6999;p287"/>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00" name="Google Shape;7000;p287"/>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01" name="Google Shape;7001;p287"/>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02" name="Google Shape;7002;p287"/>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03" name="Google Shape;7003;p287"/>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04" name="Google Shape;7004;p287"/>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05" name="Google Shape;7005;p287"/>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06" name="Google Shape;7006;p287"/>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07" name="Google Shape;7007;p287"/>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08" name="Google Shape;7008;p287"/>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09" name="Google Shape;7009;p287"/>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10" name="Google Shape;7010;p287"/>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11" name="Google Shape;7011;p287"/>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12" name="Google Shape;7012;p287"/>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13" name="Google Shape;7013;p287"/>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14" name="Google Shape;7014;p287"/>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15" name="Google Shape;7015;p287"/>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16" name="Google Shape;7016;p287"/>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17" name="Google Shape;7017;p287"/>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18" name="Google Shape;7018;p287"/>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19" name="Google Shape;7019;p287"/>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20" name="Google Shape;7020;p287"/>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21" name="Google Shape;7021;p287"/>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22" name="Google Shape;7022;p287"/>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23" name="Google Shape;7023;p287"/>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24" name="Google Shape;7024;p287"/>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25" name="Google Shape;7025;p287"/>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26" name="Google Shape;7026;p287"/>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27" name="Google Shape;7027;p287"/>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28" name="Google Shape;7028;p287"/>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29" name="Google Shape;7029;p287"/>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30" name="Google Shape;7030;p287"/>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31" name="Google Shape;7031;p287"/>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32" name="Google Shape;7032;p287"/>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33" name="Google Shape;7033;p287"/>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34" name="Google Shape;7034;p287"/>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35" name="Google Shape;7035;p287"/>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36" name="Google Shape;7036;p287"/>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37" name="Google Shape;7037;p287"/>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38" name="Google Shape;7038;p287"/>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39" name="Google Shape;7039;p287"/>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40" name="Google Shape;7040;p287"/>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41" name="Google Shape;7041;p287"/>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42" name="Google Shape;7042;p287"/>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43" name="Google Shape;7043;p287"/>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44" name="Google Shape;7044;p287"/>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45" name="Google Shape;7045;p287"/>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46" name="Google Shape;7046;p287"/>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47" name="Google Shape;7047;p287"/>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48" name="Google Shape;7048;p287"/>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49" name="Google Shape;7049;p287"/>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50" name="Google Shape;7050;p287"/>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51" name="Google Shape;7051;p287"/>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52" name="Google Shape;7052;p287"/>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53" name="Google Shape;7053;p287"/>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54" name="Google Shape;7054;p287"/>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55" name="Google Shape;7055;p287"/>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56" name="Google Shape;7056;p287"/>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57" name="Google Shape;7057;p287"/>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58" name="Google Shape;7058;p287"/>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059" name="Google Shape;7059;p287"/>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60" name="Google Shape;7060;p287"/>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61" name="Google Shape;7061;p287"/>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62" name="Google Shape;7062;p287"/>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63" name="Google Shape;7063;p287"/>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64" name="Google Shape;7064;p287"/>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65" name="Google Shape;7065;p287"/>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66" name="Google Shape;7066;p287"/>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67" name="Google Shape;7067;p287"/>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68" name="Google Shape;7068;p287"/>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69" name="Google Shape;7069;p287"/>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70" name="Google Shape;7070;p287"/>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71" name="Google Shape;7071;p287"/>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72" name="Google Shape;7072;p287"/>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73" name="Google Shape;7073;p287"/>
            <p:cNvSpPr/>
            <p:nvPr/>
          </p:nvSpPr>
          <p:spPr>
            <a:xfrm>
              <a:off x="6687910" y="670084"/>
              <a:ext cx="164002" cy="23977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74" name="Google Shape;7074;p287"/>
            <p:cNvSpPr/>
            <p:nvPr/>
          </p:nvSpPr>
          <p:spPr>
            <a:xfrm>
              <a:off x="6700339" y="668001"/>
              <a:ext cx="78555" cy="96805"/>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75" name="Google Shape;7075;p287"/>
            <p:cNvSpPr/>
            <p:nvPr/>
          </p:nvSpPr>
          <p:spPr>
            <a:xfrm>
              <a:off x="6715688" y="773039"/>
              <a:ext cx="96898" cy="108448"/>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76" name="Google Shape;7076;p287"/>
            <p:cNvSpPr/>
            <p:nvPr/>
          </p:nvSpPr>
          <p:spPr>
            <a:xfrm>
              <a:off x="6550295" y="816287"/>
              <a:ext cx="182863" cy="260314"/>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77" name="Google Shape;7077;p287"/>
            <p:cNvSpPr/>
            <p:nvPr/>
          </p:nvSpPr>
          <p:spPr>
            <a:xfrm>
              <a:off x="6687493" y="808527"/>
              <a:ext cx="141254" cy="186323"/>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78" name="Google Shape;7078;p287"/>
            <p:cNvSpPr/>
            <p:nvPr/>
          </p:nvSpPr>
          <p:spPr>
            <a:xfrm>
              <a:off x="6712641" y="675415"/>
              <a:ext cx="103914" cy="12801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79" name="Google Shape;7079;p287"/>
            <p:cNvSpPr/>
            <p:nvPr/>
          </p:nvSpPr>
          <p:spPr>
            <a:xfrm>
              <a:off x="6716857" y="674913"/>
              <a:ext cx="104325" cy="98187"/>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80" name="Google Shape;7080;p287"/>
            <p:cNvSpPr/>
            <p:nvPr/>
          </p:nvSpPr>
          <p:spPr>
            <a:xfrm>
              <a:off x="6591681" y="1319278"/>
              <a:ext cx="82039" cy="62578"/>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81" name="Google Shape;7081;p287"/>
            <p:cNvSpPr/>
            <p:nvPr/>
          </p:nvSpPr>
          <p:spPr>
            <a:xfrm>
              <a:off x="6592043" y="1339232"/>
              <a:ext cx="81667" cy="42638"/>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82" name="Google Shape;7082;p287"/>
            <p:cNvSpPr/>
            <p:nvPr/>
          </p:nvSpPr>
          <p:spPr>
            <a:xfrm>
              <a:off x="6550653" y="1292322"/>
              <a:ext cx="75096" cy="58175"/>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83" name="Google Shape;7083;p287"/>
            <p:cNvSpPr/>
            <p:nvPr/>
          </p:nvSpPr>
          <p:spPr>
            <a:xfrm>
              <a:off x="6550998" y="1311512"/>
              <a:ext cx="74798" cy="3904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84" name="Google Shape;7084;p287"/>
            <p:cNvSpPr/>
            <p:nvPr/>
          </p:nvSpPr>
          <p:spPr>
            <a:xfrm>
              <a:off x="6578488" y="992358"/>
              <a:ext cx="178821" cy="308422"/>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85" name="Google Shape;7085;p287"/>
            <p:cNvSpPr/>
            <p:nvPr/>
          </p:nvSpPr>
          <p:spPr>
            <a:xfrm>
              <a:off x="6627226" y="992967"/>
              <a:ext cx="178028" cy="333954"/>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86" name="Google Shape;7086;p287"/>
            <p:cNvSpPr/>
            <p:nvPr/>
          </p:nvSpPr>
          <p:spPr>
            <a:xfrm>
              <a:off x="6560953" y="971949"/>
              <a:ext cx="266226" cy="245057"/>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87" name="Google Shape;7087;p287"/>
            <p:cNvSpPr/>
            <p:nvPr/>
          </p:nvSpPr>
          <p:spPr>
            <a:xfrm>
              <a:off x="6774876" y="827227"/>
              <a:ext cx="92521" cy="324362"/>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88" name="Google Shape;7088;p287"/>
            <p:cNvSpPr/>
            <p:nvPr/>
          </p:nvSpPr>
          <p:spPr>
            <a:xfrm>
              <a:off x="6792998" y="823141"/>
              <a:ext cx="55942" cy="71147"/>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89" name="Google Shape;7089;p287"/>
            <p:cNvSpPr/>
            <p:nvPr/>
          </p:nvSpPr>
          <p:spPr>
            <a:xfrm>
              <a:off x="6683350" y="808424"/>
              <a:ext cx="47853" cy="5024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090" name="Google Shape;7090;p287"/>
            <p:cNvGrpSpPr/>
            <p:nvPr/>
          </p:nvGrpSpPr>
          <p:grpSpPr>
            <a:xfrm flipH="1">
              <a:off x="5678143" y="1227582"/>
              <a:ext cx="345795" cy="1043508"/>
              <a:chOff x="5678143" y="1151382"/>
              <a:chExt cx="345795" cy="1043508"/>
            </a:xfrm>
          </p:grpSpPr>
          <p:sp>
            <p:nvSpPr>
              <p:cNvPr id="7091" name="Google Shape;7091;p287"/>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92" name="Google Shape;7092;p287"/>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93" name="Google Shape;7093;p287"/>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94" name="Google Shape;7094;p287"/>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95" name="Google Shape;7095;p287"/>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96" name="Google Shape;7096;p287"/>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97" name="Google Shape;7097;p287"/>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98" name="Google Shape;7098;p287"/>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99" name="Google Shape;7099;p287"/>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00" name="Google Shape;7100;p287"/>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01" name="Google Shape;7101;p287"/>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02" name="Google Shape;7102;p287"/>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03" name="Google Shape;7103;p287"/>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04" name="Google Shape;7104;p287"/>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05" name="Google Shape;7105;p287"/>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06" name="Google Shape;7106;p287"/>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07" name="Google Shape;7107;p287"/>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108" name="Google Shape;7108;p287"/>
            <p:cNvGrpSpPr/>
            <p:nvPr/>
          </p:nvGrpSpPr>
          <p:grpSpPr>
            <a:xfrm>
              <a:off x="5122427" y="3292365"/>
              <a:ext cx="823270" cy="1268939"/>
              <a:chOff x="5490177" y="3555452"/>
              <a:chExt cx="823270" cy="1268939"/>
            </a:xfrm>
          </p:grpSpPr>
          <p:sp>
            <p:nvSpPr>
              <p:cNvPr id="7109" name="Google Shape;7109;p287"/>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10" name="Google Shape;7110;p287"/>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11" name="Google Shape;7111;p287"/>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12" name="Google Shape;7112;p287"/>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13" name="Google Shape;7113;p287"/>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14" name="Google Shape;7114;p287"/>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15" name="Google Shape;7115;p287"/>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16" name="Google Shape;7116;p287"/>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17" name="Google Shape;7117;p287"/>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18" name="Google Shape;7118;p287"/>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19" name="Google Shape;7119;p287"/>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20" name="Google Shape;7120;p287"/>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21" name="Google Shape;7121;p287"/>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22" name="Google Shape;7122;p287"/>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23" name="Google Shape;7123;p287"/>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24" name="Google Shape;7124;p287"/>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25" name="Google Shape;7125;p287"/>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26" name="Google Shape;7126;p287"/>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27" name="Google Shape;7127;p287"/>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28" name="Google Shape;7128;p287"/>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29" name="Google Shape;7129;p287"/>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30" name="Google Shape;7130;p287"/>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31" name="Google Shape;7131;p287"/>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32" name="Google Shape;7132;p287"/>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33" name="Google Shape;7133;p287"/>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34" name="Google Shape;7134;p287"/>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35" name="Google Shape;7135;p287"/>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36" name="Google Shape;7136;p287"/>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37" name="Google Shape;7137;p287"/>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38" name="Google Shape;7138;p287"/>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39" name="Google Shape;7139;p287"/>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140" name="Google Shape;7140;p287"/>
            <p:cNvSpPr/>
            <p:nvPr/>
          </p:nvSpPr>
          <p:spPr>
            <a:xfrm>
              <a:off x="7297552" y="1119942"/>
              <a:ext cx="135694" cy="266572"/>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41" name="Google Shape;7141;p287"/>
            <p:cNvSpPr/>
            <p:nvPr/>
          </p:nvSpPr>
          <p:spPr>
            <a:xfrm>
              <a:off x="7309787" y="1745656"/>
              <a:ext cx="93354" cy="72328"/>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42" name="Google Shape;7142;p287"/>
            <p:cNvSpPr/>
            <p:nvPr/>
          </p:nvSpPr>
          <p:spPr>
            <a:xfrm>
              <a:off x="7310617" y="1769417"/>
              <a:ext cx="92957" cy="4848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43" name="Google Shape;7143;p287"/>
            <p:cNvSpPr/>
            <p:nvPr/>
          </p:nvSpPr>
          <p:spPr>
            <a:xfrm>
              <a:off x="7197828" y="1680648"/>
              <a:ext cx="93332" cy="69654"/>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44" name="Google Shape;7144;p287"/>
            <p:cNvSpPr/>
            <p:nvPr/>
          </p:nvSpPr>
          <p:spPr>
            <a:xfrm>
              <a:off x="7198064" y="1702707"/>
              <a:ext cx="92908" cy="4848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45" name="Google Shape;7145;p287"/>
            <p:cNvSpPr/>
            <p:nvPr/>
          </p:nvSpPr>
          <p:spPr>
            <a:xfrm>
              <a:off x="7221254" y="1360384"/>
              <a:ext cx="326905" cy="395190"/>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46" name="Google Shape;7146;p287"/>
            <p:cNvSpPr/>
            <p:nvPr/>
          </p:nvSpPr>
          <p:spPr>
            <a:xfrm>
              <a:off x="7417903" y="1095544"/>
              <a:ext cx="102845" cy="100060"/>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47" name="Google Shape;7147;p287"/>
            <p:cNvSpPr/>
            <p:nvPr/>
          </p:nvSpPr>
          <p:spPr>
            <a:xfrm>
              <a:off x="7381720" y="1109556"/>
              <a:ext cx="166879" cy="325717"/>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48" name="Google Shape;7148;p287"/>
            <p:cNvSpPr/>
            <p:nvPr/>
          </p:nvSpPr>
          <p:spPr>
            <a:xfrm>
              <a:off x="7413797" y="991818"/>
              <a:ext cx="110830" cy="134949"/>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49" name="Google Shape;7149;p287"/>
            <p:cNvSpPr/>
            <p:nvPr/>
          </p:nvSpPr>
          <p:spPr>
            <a:xfrm>
              <a:off x="7417935" y="980032"/>
              <a:ext cx="116959" cy="115584"/>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50" name="Google Shape;7150;p287"/>
            <p:cNvSpPr/>
            <p:nvPr/>
          </p:nvSpPr>
          <p:spPr>
            <a:xfrm>
              <a:off x="7364000" y="1109861"/>
              <a:ext cx="53873" cy="78410"/>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51" name="Google Shape;7151;p287"/>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52" name="Google Shape;7152;p287"/>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53" name="Google Shape;7153;p287"/>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54" name="Google Shape;7154;p287"/>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55" name="Google Shape;7155;p287"/>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56" name="Google Shape;7156;p287"/>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57" name="Google Shape;7157;p287"/>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58" name="Google Shape;7158;p287"/>
            <p:cNvSpPr/>
            <p:nvPr/>
          </p:nvSpPr>
          <p:spPr>
            <a:xfrm rot="-1800688">
              <a:off x="7461681" y="3958752"/>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59" name="Google Shape;7159;p287"/>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60" name="Google Shape;7160;p287"/>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61" name="Google Shape;7161;p287"/>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62" name="Google Shape;7162;p287"/>
            <p:cNvSpPr/>
            <p:nvPr/>
          </p:nvSpPr>
          <p:spPr>
            <a:xfrm rot="-1800688">
              <a:off x="7461681" y="3958752"/>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63" name="Google Shape;7163;p287"/>
            <p:cNvSpPr/>
            <p:nvPr/>
          </p:nvSpPr>
          <p:spPr>
            <a:xfrm>
              <a:off x="8113340" y="4275363"/>
              <a:ext cx="345795" cy="199644"/>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64" name="Google Shape;7164;p287"/>
            <p:cNvSpPr/>
            <p:nvPr/>
          </p:nvSpPr>
          <p:spPr>
            <a:xfrm>
              <a:off x="8345604" y="3658605"/>
              <a:ext cx="79290" cy="172593"/>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65" name="Google Shape;7165;p287"/>
            <p:cNvSpPr/>
            <p:nvPr/>
          </p:nvSpPr>
          <p:spPr>
            <a:xfrm>
              <a:off x="8356722" y="3587657"/>
              <a:ext cx="56997" cy="109672"/>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66" name="Google Shape;7166;p287"/>
            <p:cNvSpPr/>
            <p:nvPr/>
          </p:nvSpPr>
          <p:spPr>
            <a:xfrm>
              <a:off x="8165307" y="4346248"/>
              <a:ext cx="122958" cy="68962"/>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67" name="Google Shape;7167;p287"/>
            <p:cNvSpPr/>
            <p:nvPr/>
          </p:nvSpPr>
          <p:spPr>
            <a:xfrm>
              <a:off x="8165313" y="4357988"/>
              <a:ext cx="120890" cy="57443"/>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68" name="Google Shape;7168;p287"/>
            <p:cNvSpPr/>
            <p:nvPr/>
          </p:nvSpPr>
          <p:spPr>
            <a:xfrm>
              <a:off x="8255166" y="4305930"/>
              <a:ext cx="122958" cy="68996"/>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69" name="Google Shape;7169;p287"/>
            <p:cNvSpPr/>
            <p:nvPr/>
          </p:nvSpPr>
          <p:spPr>
            <a:xfrm>
              <a:off x="8255174" y="4317703"/>
              <a:ext cx="120890" cy="57443"/>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70" name="Google Shape;7170;p287"/>
            <p:cNvSpPr/>
            <p:nvPr/>
          </p:nvSpPr>
          <p:spPr>
            <a:xfrm>
              <a:off x="8198325" y="3858200"/>
              <a:ext cx="179790" cy="507530"/>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71" name="Google Shape;7171;p287"/>
            <p:cNvSpPr/>
            <p:nvPr/>
          </p:nvSpPr>
          <p:spPr>
            <a:xfrm>
              <a:off x="8224549" y="3442293"/>
              <a:ext cx="130498" cy="208861"/>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72" name="Google Shape;7172;p287"/>
            <p:cNvSpPr/>
            <p:nvPr/>
          </p:nvSpPr>
          <p:spPr>
            <a:xfrm>
              <a:off x="8197056" y="3589895"/>
              <a:ext cx="200686" cy="332311"/>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73" name="Google Shape;7173;p287"/>
            <p:cNvSpPr/>
            <p:nvPr/>
          </p:nvSpPr>
          <p:spPr>
            <a:xfrm>
              <a:off x="8000839" y="3631642"/>
              <a:ext cx="254803" cy="198498"/>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74" name="Google Shape;7174;p287"/>
            <p:cNvSpPr/>
            <p:nvPr/>
          </p:nvSpPr>
          <p:spPr>
            <a:xfrm>
              <a:off x="8187055" y="3627341"/>
              <a:ext cx="77533" cy="113490"/>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75" name="Google Shape;7175;p287"/>
            <p:cNvSpPr/>
            <p:nvPr/>
          </p:nvSpPr>
          <p:spPr>
            <a:xfrm>
              <a:off x="8224358" y="3433131"/>
              <a:ext cx="126514" cy="139443"/>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176" name="Google Shape;7176;p287"/>
            <p:cNvGrpSpPr/>
            <p:nvPr/>
          </p:nvGrpSpPr>
          <p:grpSpPr>
            <a:xfrm>
              <a:off x="6544676" y="927098"/>
              <a:ext cx="264549" cy="200503"/>
              <a:chOff x="6621095" y="1452181"/>
              <a:chExt cx="330893" cy="250785"/>
            </a:xfrm>
          </p:grpSpPr>
          <p:sp>
            <p:nvSpPr>
              <p:cNvPr id="7177" name="Google Shape;7177;p28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78" name="Google Shape;7178;p28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79" name="Google Shape;7179;p28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80" name="Google Shape;7180;p28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81" name="Google Shape;7181;p28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182" name="Google Shape;7182;p287"/>
            <p:cNvGrpSpPr/>
            <p:nvPr/>
          </p:nvGrpSpPr>
          <p:grpSpPr>
            <a:xfrm>
              <a:off x="7210355" y="1314222"/>
              <a:ext cx="264549" cy="200503"/>
              <a:chOff x="6621095" y="1452181"/>
              <a:chExt cx="330893" cy="250785"/>
            </a:xfrm>
          </p:grpSpPr>
          <p:sp>
            <p:nvSpPr>
              <p:cNvPr id="7183" name="Google Shape;7183;p28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84" name="Google Shape;7184;p28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85" name="Google Shape;7185;p28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86" name="Google Shape;7186;p28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87" name="Google Shape;7187;p28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188" name="Google Shape;7188;p287"/>
            <p:cNvSpPr/>
            <p:nvPr/>
          </p:nvSpPr>
          <p:spPr>
            <a:xfrm>
              <a:off x="7451033" y="1163186"/>
              <a:ext cx="126359" cy="353331"/>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89" name="Google Shape;7189;p287"/>
            <p:cNvSpPr/>
            <p:nvPr/>
          </p:nvSpPr>
          <p:spPr>
            <a:xfrm>
              <a:off x="7509451" y="1160411"/>
              <a:ext cx="72770" cy="98686"/>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190" name="Google Shape;7190;p287"/>
            <p:cNvGrpSpPr/>
            <p:nvPr/>
          </p:nvGrpSpPr>
          <p:grpSpPr>
            <a:xfrm flipH="1">
              <a:off x="8183210" y="2407472"/>
              <a:ext cx="780359" cy="1195999"/>
              <a:chOff x="3975528" y="3303922"/>
              <a:chExt cx="780359" cy="1195999"/>
            </a:xfrm>
          </p:grpSpPr>
          <p:sp>
            <p:nvSpPr>
              <p:cNvPr id="7191" name="Google Shape;7191;p287"/>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92" name="Google Shape;7192;p287"/>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93" name="Google Shape;7193;p287"/>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94" name="Google Shape;7194;p287"/>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95" name="Google Shape;7195;p287"/>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96" name="Google Shape;7196;p287"/>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97" name="Google Shape;7197;p287"/>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98" name="Google Shape;7198;p287"/>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99" name="Google Shape;7199;p287"/>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0" name="Google Shape;7200;p287"/>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1" name="Google Shape;7201;p287"/>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2" name="Google Shape;7202;p287"/>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3" name="Google Shape;7203;p287"/>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4" name="Google Shape;7204;p287"/>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5" name="Google Shape;7205;p287"/>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6" name="Google Shape;7206;p287"/>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7" name="Google Shape;7207;p287"/>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8" name="Google Shape;7208;p287"/>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9" name="Google Shape;7209;p287"/>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10" name="Google Shape;7210;p287"/>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11" name="Google Shape;7211;p287"/>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12" name="Google Shape;7212;p287"/>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13" name="Google Shape;7213;p287"/>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14" name="Google Shape;7214;p287"/>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15" name="Google Shape;7215;p287"/>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16" name="Google Shape;7216;p287"/>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217" name="Google Shape;7217;p287"/>
              <p:cNvGrpSpPr/>
              <p:nvPr/>
            </p:nvGrpSpPr>
            <p:grpSpPr>
              <a:xfrm flipH="1">
                <a:off x="4321774" y="3621402"/>
                <a:ext cx="239004" cy="181217"/>
                <a:chOff x="6621095" y="1452181"/>
                <a:chExt cx="330893" cy="250785"/>
              </a:xfrm>
            </p:grpSpPr>
            <p:sp>
              <p:nvSpPr>
                <p:cNvPr id="7218" name="Google Shape;7218;p28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19" name="Google Shape;7219;p28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20" name="Google Shape;7220;p28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21" name="Google Shape;7221;p28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22" name="Google Shape;7222;p28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223" name="Google Shape;7223;p287"/>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24" name="Google Shape;7224;p287"/>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7225" name="Google Shape;7225;p287"/>
          <p:cNvSpPr txBox="1">
            <a:spLocks noGrp="1"/>
          </p:cNvSpPr>
          <p:nvPr>
            <p:ph type="ctrTitle"/>
          </p:nvPr>
        </p:nvSpPr>
        <p:spPr>
          <a:xfrm>
            <a:off x="1074619" y="1908496"/>
            <a:ext cx="49626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en-US">
                <a:solidFill>
                  <a:srgbClr val="741B47"/>
                </a:solidFill>
                <a:latin typeface="Raleway Medium"/>
                <a:ea typeface="Raleway Medium"/>
                <a:cs typeface="Raleway Medium"/>
                <a:sym typeface="Raleway Medium"/>
              </a:rPr>
              <a:t>CSS Tables</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8512"/>
        <p:cNvGrpSpPr/>
        <p:nvPr/>
      </p:nvGrpSpPr>
      <p:grpSpPr>
        <a:xfrm>
          <a:off x="0" y="0"/>
          <a:ext cx="0" cy="0"/>
          <a:chOff x="0" y="0"/>
          <a:chExt cx="0" cy="0"/>
        </a:xfrm>
      </p:grpSpPr>
      <p:sp>
        <p:nvSpPr>
          <p:cNvPr id="8513" name="Google Shape;8513;p306"/>
          <p:cNvSpPr txBox="1">
            <a:spLocks noGrp="1"/>
          </p:cNvSpPr>
          <p:nvPr>
            <p:ph type="ctrTitle"/>
          </p:nvPr>
        </p:nvSpPr>
        <p:spPr>
          <a:xfrm>
            <a:off x="2351630" y="2162103"/>
            <a:ext cx="50601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dirty="0">
                <a:solidFill>
                  <a:srgbClr val="741B47"/>
                </a:solidFill>
                <a:latin typeface="Raleway Medium"/>
                <a:ea typeface="Raleway Medium"/>
                <a:cs typeface="Raleway Medium"/>
                <a:sym typeface="Raleway Medium"/>
              </a:rPr>
              <a:t>HTML Layout</a:t>
            </a:r>
            <a:endParaRPr sz="4000" dirty="0">
              <a:solidFill>
                <a:srgbClr val="741B47"/>
              </a:solidFill>
              <a:latin typeface="Raleway Medium"/>
              <a:ea typeface="Raleway Medium"/>
              <a:cs typeface="Raleway Medium"/>
              <a:sym typeface="Raleway Medium"/>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8517"/>
        <p:cNvGrpSpPr/>
        <p:nvPr/>
      </p:nvGrpSpPr>
      <p:grpSpPr>
        <a:xfrm>
          <a:off x="0" y="0"/>
          <a:ext cx="0" cy="0"/>
          <a:chOff x="0" y="0"/>
          <a:chExt cx="0" cy="0"/>
        </a:xfrm>
      </p:grpSpPr>
      <p:sp>
        <p:nvSpPr>
          <p:cNvPr id="8518" name="Google Shape;8518;p307"/>
          <p:cNvSpPr txBox="1">
            <a:spLocks noGrp="1"/>
          </p:cNvSpPr>
          <p:nvPr>
            <p:ph type="ctrTitle"/>
          </p:nvPr>
        </p:nvSpPr>
        <p:spPr>
          <a:xfrm>
            <a:off x="1380948" y="401375"/>
            <a:ext cx="67914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HTML Layout Elements</a:t>
            </a:r>
            <a:endParaRPr sz="4000">
              <a:solidFill>
                <a:srgbClr val="741B47"/>
              </a:solidFill>
              <a:latin typeface="Raleway Medium"/>
              <a:ea typeface="Raleway Medium"/>
              <a:cs typeface="Raleway Medium"/>
              <a:sym typeface="Raleway Medium"/>
            </a:endParaRPr>
          </a:p>
        </p:txBody>
      </p:sp>
      <p:pic>
        <p:nvPicPr>
          <p:cNvPr id="8519" name="Google Shape;8519;p307"/>
          <p:cNvPicPr preferRelativeResize="0"/>
          <p:nvPr/>
        </p:nvPicPr>
        <p:blipFill>
          <a:blip r:embed="rId3">
            <a:alphaModFix/>
          </a:blip>
          <a:stretch>
            <a:fillRect/>
          </a:stretch>
        </p:blipFill>
        <p:spPr>
          <a:xfrm>
            <a:off x="1133075" y="1533175"/>
            <a:ext cx="2133600" cy="2524125"/>
          </a:xfrm>
          <a:prstGeom prst="rect">
            <a:avLst/>
          </a:prstGeom>
          <a:noFill/>
          <a:ln>
            <a:noFill/>
          </a:ln>
        </p:spPr>
      </p:pic>
      <p:sp>
        <p:nvSpPr>
          <p:cNvPr id="8520" name="Google Shape;8520;p307"/>
          <p:cNvSpPr txBox="1"/>
          <p:nvPr/>
        </p:nvSpPr>
        <p:spPr>
          <a:xfrm>
            <a:off x="3562425" y="1663488"/>
            <a:ext cx="5063400" cy="2263500"/>
          </a:xfrm>
          <a:prstGeom prst="rect">
            <a:avLst/>
          </a:prstGeom>
          <a:noFill/>
          <a:ln>
            <a:noFill/>
          </a:ln>
        </p:spPr>
        <p:txBody>
          <a:bodyPr spcFirstLastPara="1" wrap="square" lIns="91425" tIns="91425" rIns="91425" bIns="91425" anchor="t" anchorCtr="0">
            <a:spAutoFit/>
          </a:bodyPr>
          <a:lstStyle/>
          <a:p>
            <a:pPr marL="457200" lvl="0" indent="-301625" algn="l" rtl="0">
              <a:lnSpc>
                <a:spcPct val="115000"/>
              </a:lnSpc>
              <a:spcBef>
                <a:spcPts val="1100"/>
              </a:spcBef>
              <a:spcAft>
                <a:spcPts val="0"/>
              </a:spcAft>
              <a:buSzPts val="1150"/>
              <a:buFont typeface="Verdana"/>
              <a:buChar char="●"/>
            </a:pPr>
            <a:r>
              <a:rPr lang="en-US" sz="1200">
                <a:solidFill>
                  <a:srgbClr val="DC143C"/>
                </a:solidFill>
                <a:highlight>
                  <a:srgbClr val="FFFFFF"/>
                </a:highlight>
                <a:latin typeface="Consolas"/>
                <a:ea typeface="Consolas"/>
                <a:cs typeface="Consolas"/>
                <a:sym typeface="Consolas"/>
              </a:rPr>
              <a:t>&lt;header&gt;</a:t>
            </a:r>
            <a:r>
              <a:rPr lang="en-US" sz="1150">
                <a:highlight>
                  <a:srgbClr val="FFFFFF"/>
                </a:highlight>
                <a:latin typeface="Verdana"/>
                <a:ea typeface="Verdana"/>
                <a:cs typeface="Verdana"/>
                <a:sym typeface="Verdana"/>
              </a:rPr>
              <a:t> - Defines a header for a document or a section</a:t>
            </a:r>
            <a:endParaRPr sz="1150">
              <a:highlight>
                <a:srgbClr val="FFFFFF"/>
              </a:highlight>
              <a:latin typeface="Verdana"/>
              <a:ea typeface="Verdana"/>
              <a:cs typeface="Verdana"/>
              <a:sym typeface="Verdana"/>
            </a:endParaRPr>
          </a:p>
          <a:p>
            <a:pPr marL="457200" lvl="0" indent="-301625" algn="l" rtl="0">
              <a:lnSpc>
                <a:spcPct val="115000"/>
              </a:lnSpc>
              <a:spcBef>
                <a:spcPts val="0"/>
              </a:spcBef>
              <a:spcAft>
                <a:spcPts val="0"/>
              </a:spcAft>
              <a:buSzPts val="1150"/>
              <a:buFont typeface="Verdana"/>
              <a:buChar char="●"/>
            </a:pPr>
            <a:r>
              <a:rPr lang="en-US" sz="1200">
                <a:solidFill>
                  <a:srgbClr val="DC143C"/>
                </a:solidFill>
                <a:highlight>
                  <a:srgbClr val="FFFFFF"/>
                </a:highlight>
                <a:latin typeface="Consolas"/>
                <a:ea typeface="Consolas"/>
                <a:cs typeface="Consolas"/>
                <a:sym typeface="Consolas"/>
              </a:rPr>
              <a:t>&lt;nav&gt;</a:t>
            </a:r>
            <a:r>
              <a:rPr lang="en-US" sz="1150">
                <a:highlight>
                  <a:srgbClr val="FFFFFF"/>
                </a:highlight>
                <a:latin typeface="Verdana"/>
                <a:ea typeface="Verdana"/>
                <a:cs typeface="Verdana"/>
                <a:sym typeface="Verdana"/>
              </a:rPr>
              <a:t> - Defines a set of navigation links</a:t>
            </a:r>
            <a:endParaRPr sz="1150">
              <a:highlight>
                <a:srgbClr val="FFFFFF"/>
              </a:highlight>
              <a:latin typeface="Verdana"/>
              <a:ea typeface="Verdana"/>
              <a:cs typeface="Verdana"/>
              <a:sym typeface="Verdana"/>
            </a:endParaRPr>
          </a:p>
          <a:p>
            <a:pPr marL="457200" lvl="0" indent="-301625" algn="l" rtl="0">
              <a:lnSpc>
                <a:spcPct val="115000"/>
              </a:lnSpc>
              <a:spcBef>
                <a:spcPts val="0"/>
              </a:spcBef>
              <a:spcAft>
                <a:spcPts val="0"/>
              </a:spcAft>
              <a:buSzPts val="1150"/>
              <a:buFont typeface="Verdana"/>
              <a:buChar char="●"/>
            </a:pPr>
            <a:r>
              <a:rPr lang="en-US" sz="1200">
                <a:solidFill>
                  <a:srgbClr val="DC143C"/>
                </a:solidFill>
                <a:highlight>
                  <a:srgbClr val="FFFFFF"/>
                </a:highlight>
                <a:latin typeface="Consolas"/>
                <a:ea typeface="Consolas"/>
                <a:cs typeface="Consolas"/>
                <a:sym typeface="Consolas"/>
              </a:rPr>
              <a:t>&lt;section&gt;</a:t>
            </a:r>
            <a:r>
              <a:rPr lang="en-US" sz="1150">
                <a:highlight>
                  <a:srgbClr val="FFFFFF"/>
                </a:highlight>
                <a:latin typeface="Verdana"/>
                <a:ea typeface="Verdana"/>
                <a:cs typeface="Verdana"/>
                <a:sym typeface="Verdana"/>
              </a:rPr>
              <a:t> - Defines a section in a document</a:t>
            </a:r>
            <a:endParaRPr sz="1150">
              <a:highlight>
                <a:srgbClr val="FFFFFF"/>
              </a:highlight>
              <a:latin typeface="Verdana"/>
              <a:ea typeface="Verdana"/>
              <a:cs typeface="Verdana"/>
              <a:sym typeface="Verdana"/>
            </a:endParaRPr>
          </a:p>
          <a:p>
            <a:pPr marL="457200" lvl="0" indent="-301625" algn="l" rtl="0">
              <a:lnSpc>
                <a:spcPct val="115000"/>
              </a:lnSpc>
              <a:spcBef>
                <a:spcPts val="0"/>
              </a:spcBef>
              <a:spcAft>
                <a:spcPts val="0"/>
              </a:spcAft>
              <a:buSzPts val="1150"/>
              <a:buFont typeface="Verdana"/>
              <a:buChar char="●"/>
            </a:pPr>
            <a:r>
              <a:rPr lang="en-US" sz="1200">
                <a:solidFill>
                  <a:srgbClr val="DC143C"/>
                </a:solidFill>
                <a:highlight>
                  <a:srgbClr val="FFFFFF"/>
                </a:highlight>
                <a:latin typeface="Consolas"/>
                <a:ea typeface="Consolas"/>
                <a:cs typeface="Consolas"/>
                <a:sym typeface="Consolas"/>
              </a:rPr>
              <a:t>&lt;article&gt;</a:t>
            </a:r>
            <a:r>
              <a:rPr lang="en-US" sz="1150">
                <a:highlight>
                  <a:srgbClr val="FFFFFF"/>
                </a:highlight>
                <a:latin typeface="Verdana"/>
                <a:ea typeface="Verdana"/>
                <a:cs typeface="Verdana"/>
                <a:sym typeface="Verdana"/>
              </a:rPr>
              <a:t> - Defines an independent, self-contained content</a:t>
            </a:r>
            <a:endParaRPr sz="1150">
              <a:highlight>
                <a:srgbClr val="FFFFFF"/>
              </a:highlight>
              <a:latin typeface="Verdana"/>
              <a:ea typeface="Verdana"/>
              <a:cs typeface="Verdana"/>
              <a:sym typeface="Verdana"/>
            </a:endParaRPr>
          </a:p>
          <a:p>
            <a:pPr marL="457200" lvl="0" indent="-301625" algn="l" rtl="0">
              <a:lnSpc>
                <a:spcPct val="115000"/>
              </a:lnSpc>
              <a:spcBef>
                <a:spcPts val="0"/>
              </a:spcBef>
              <a:spcAft>
                <a:spcPts val="0"/>
              </a:spcAft>
              <a:buSzPts val="1150"/>
              <a:buFont typeface="Verdana"/>
              <a:buChar char="●"/>
            </a:pPr>
            <a:r>
              <a:rPr lang="en-US" sz="1200">
                <a:solidFill>
                  <a:srgbClr val="DC143C"/>
                </a:solidFill>
                <a:highlight>
                  <a:srgbClr val="FFFFFF"/>
                </a:highlight>
                <a:latin typeface="Consolas"/>
                <a:ea typeface="Consolas"/>
                <a:cs typeface="Consolas"/>
                <a:sym typeface="Consolas"/>
              </a:rPr>
              <a:t>&lt;aside&gt;</a:t>
            </a:r>
            <a:r>
              <a:rPr lang="en-US" sz="1150">
                <a:highlight>
                  <a:srgbClr val="FFFFFF"/>
                </a:highlight>
                <a:latin typeface="Verdana"/>
                <a:ea typeface="Verdana"/>
                <a:cs typeface="Verdana"/>
                <a:sym typeface="Verdana"/>
              </a:rPr>
              <a:t> - Defines content aside from the content (like a sidebar)</a:t>
            </a:r>
            <a:endParaRPr sz="1150">
              <a:highlight>
                <a:srgbClr val="FFFFFF"/>
              </a:highlight>
              <a:latin typeface="Verdana"/>
              <a:ea typeface="Verdana"/>
              <a:cs typeface="Verdana"/>
              <a:sym typeface="Verdana"/>
            </a:endParaRPr>
          </a:p>
          <a:p>
            <a:pPr marL="457200" lvl="0" indent="-301625" algn="l" rtl="0">
              <a:lnSpc>
                <a:spcPct val="115000"/>
              </a:lnSpc>
              <a:spcBef>
                <a:spcPts val="0"/>
              </a:spcBef>
              <a:spcAft>
                <a:spcPts val="0"/>
              </a:spcAft>
              <a:buSzPts val="1150"/>
              <a:buFont typeface="Verdana"/>
              <a:buChar char="●"/>
            </a:pPr>
            <a:r>
              <a:rPr lang="en-US" sz="1200">
                <a:solidFill>
                  <a:srgbClr val="DC143C"/>
                </a:solidFill>
                <a:highlight>
                  <a:srgbClr val="FFFFFF"/>
                </a:highlight>
                <a:latin typeface="Consolas"/>
                <a:ea typeface="Consolas"/>
                <a:cs typeface="Consolas"/>
                <a:sym typeface="Consolas"/>
              </a:rPr>
              <a:t>&lt;footer&gt;</a:t>
            </a:r>
            <a:r>
              <a:rPr lang="en-US" sz="1150">
                <a:highlight>
                  <a:srgbClr val="FFFFFF"/>
                </a:highlight>
                <a:latin typeface="Verdana"/>
                <a:ea typeface="Verdana"/>
                <a:cs typeface="Verdana"/>
                <a:sym typeface="Verdana"/>
              </a:rPr>
              <a:t> - Defines a footer for a document or a section</a:t>
            </a:r>
            <a:endParaRPr sz="1150">
              <a:highlight>
                <a:srgbClr val="FFFFFF"/>
              </a:highlight>
              <a:latin typeface="Verdana"/>
              <a:ea typeface="Verdana"/>
              <a:cs typeface="Verdana"/>
              <a:sym typeface="Verdana"/>
            </a:endParaRPr>
          </a:p>
          <a:p>
            <a:pPr marL="457200" lvl="0" indent="-301625" algn="l" rtl="0">
              <a:lnSpc>
                <a:spcPct val="115000"/>
              </a:lnSpc>
              <a:spcBef>
                <a:spcPts val="0"/>
              </a:spcBef>
              <a:spcAft>
                <a:spcPts val="0"/>
              </a:spcAft>
              <a:buSzPts val="1150"/>
              <a:buFont typeface="Verdana"/>
              <a:buChar char="●"/>
            </a:pPr>
            <a:r>
              <a:rPr lang="en-US" sz="1200">
                <a:solidFill>
                  <a:srgbClr val="DC143C"/>
                </a:solidFill>
                <a:highlight>
                  <a:srgbClr val="FFFFFF"/>
                </a:highlight>
                <a:latin typeface="Consolas"/>
                <a:ea typeface="Consolas"/>
                <a:cs typeface="Consolas"/>
                <a:sym typeface="Consolas"/>
              </a:rPr>
              <a:t>&lt;details&gt;</a:t>
            </a:r>
            <a:r>
              <a:rPr lang="en-US" sz="1150">
                <a:highlight>
                  <a:srgbClr val="FFFFFF"/>
                </a:highlight>
                <a:latin typeface="Verdana"/>
                <a:ea typeface="Verdana"/>
                <a:cs typeface="Verdana"/>
                <a:sym typeface="Verdana"/>
              </a:rPr>
              <a:t> - Defines additional details that the user can open and close on demand</a:t>
            </a:r>
            <a:endParaRPr sz="1150">
              <a:highlight>
                <a:srgbClr val="FFFFFF"/>
              </a:highlight>
              <a:latin typeface="Verdana"/>
              <a:ea typeface="Verdana"/>
              <a:cs typeface="Verdana"/>
              <a:sym typeface="Verdana"/>
            </a:endParaRPr>
          </a:p>
          <a:p>
            <a:pPr marL="457200" lvl="0" indent="-301625" algn="l" rtl="0">
              <a:lnSpc>
                <a:spcPct val="115000"/>
              </a:lnSpc>
              <a:spcBef>
                <a:spcPts val="0"/>
              </a:spcBef>
              <a:spcAft>
                <a:spcPts val="0"/>
              </a:spcAft>
              <a:buSzPts val="1150"/>
              <a:buFont typeface="Verdana"/>
              <a:buChar char="●"/>
            </a:pPr>
            <a:r>
              <a:rPr lang="en-US" sz="1200">
                <a:solidFill>
                  <a:srgbClr val="DC143C"/>
                </a:solidFill>
                <a:highlight>
                  <a:srgbClr val="FFFFFF"/>
                </a:highlight>
                <a:latin typeface="Consolas"/>
                <a:ea typeface="Consolas"/>
                <a:cs typeface="Consolas"/>
                <a:sym typeface="Consolas"/>
              </a:rPr>
              <a:t>&lt;summary&gt;</a:t>
            </a:r>
            <a:r>
              <a:rPr lang="en-US" sz="1150">
                <a:highlight>
                  <a:srgbClr val="FFFFFF"/>
                </a:highlight>
                <a:latin typeface="Verdana"/>
                <a:ea typeface="Verdana"/>
                <a:cs typeface="Verdana"/>
                <a:sym typeface="Verdana"/>
              </a:rPr>
              <a:t> - Defines a heading for the </a:t>
            </a:r>
            <a:r>
              <a:rPr lang="en-US" sz="1200">
                <a:solidFill>
                  <a:srgbClr val="DC143C"/>
                </a:solidFill>
                <a:highlight>
                  <a:srgbClr val="FFFFFF"/>
                </a:highlight>
                <a:latin typeface="Consolas"/>
                <a:ea typeface="Consolas"/>
                <a:cs typeface="Consolas"/>
                <a:sym typeface="Consolas"/>
              </a:rPr>
              <a:t>&lt;details&gt;</a:t>
            </a:r>
            <a:r>
              <a:rPr lang="en-US" sz="1150">
                <a:highlight>
                  <a:srgbClr val="FFFFFF"/>
                </a:highlight>
                <a:latin typeface="Verdana"/>
                <a:ea typeface="Verdana"/>
                <a:cs typeface="Verdana"/>
                <a:sym typeface="Verdana"/>
              </a:rPr>
              <a:t> element</a:t>
            </a:r>
            <a:endParaRPr sz="1150">
              <a:highlight>
                <a:srgbClr val="FFFFFF"/>
              </a:highlight>
              <a:latin typeface="Verdana"/>
              <a:ea typeface="Verdana"/>
              <a:cs typeface="Verdana"/>
              <a:sym typeface="Verdana"/>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8524"/>
        <p:cNvGrpSpPr/>
        <p:nvPr/>
      </p:nvGrpSpPr>
      <p:grpSpPr>
        <a:xfrm>
          <a:off x="0" y="0"/>
          <a:ext cx="0" cy="0"/>
          <a:chOff x="0" y="0"/>
          <a:chExt cx="0" cy="0"/>
        </a:xfrm>
      </p:grpSpPr>
      <p:sp>
        <p:nvSpPr>
          <p:cNvPr id="8525" name="Google Shape;8525;p308"/>
          <p:cNvSpPr txBox="1"/>
          <p:nvPr/>
        </p:nvSpPr>
        <p:spPr>
          <a:xfrm>
            <a:off x="2173150" y="1692650"/>
            <a:ext cx="5416500" cy="1588800"/>
          </a:xfrm>
          <a:prstGeom prst="rect">
            <a:avLst/>
          </a:prstGeom>
          <a:noFill/>
          <a:ln>
            <a:noFill/>
          </a:ln>
        </p:spPr>
        <p:txBody>
          <a:bodyPr spcFirstLastPara="1" wrap="square" lIns="91425" tIns="91425" rIns="91425" bIns="91425" anchor="t" anchorCtr="0">
            <a:spAutoFit/>
          </a:bodyPr>
          <a:lstStyle/>
          <a:p>
            <a:pPr marL="457200" lvl="0" indent="-358775" algn="l" rtl="0">
              <a:lnSpc>
                <a:spcPct val="115000"/>
              </a:lnSpc>
              <a:spcBef>
                <a:spcPts val="1100"/>
              </a:spcBef>
              <a:spcAft>
                <a:spcPts val="0"/>
              </a:spcAft>
              <a:buSzPts val="2050"/>
              <a:buFont typeface="Verdana"/>
              <a:buChar char="●"/>
            </a:pPr>
            <a:r>
              <a:rPr lang="en-US" sz="2050" b="1">
                <a:highlight>
                  <a:srgbClr val="FFFFFF"/>
                </a:highlight>
                <a:latin typeface="Verdana"/>
                <a:ea typeface="Verdana"/>
                <a:cs typeface="Verdana"/>
                <a:sym typeface="Verdana"/>
              </a:rPr>
              <a:t>CSS framework</a:t>
            </a:r>
            <a:endParaRPr sz="2050" b="1">
              <a:highlight>
                <a:srgbClr val="FFFFFF"/>
              </a:highlight>
              <a:latin typeface="Verdana"/>
              <a:ea typeface="Verdana"/>
              <a:cs typeface="Verdana"/>
              <a:sym typeface="Verdana"/>
            </a:endParaRPr>
          </a:p>
          <a:p>
            <a:pPr marL="457200" lvl="0" indent="-358775" algn="l" rtl="0">
              <a:lnSpc>
                <a:spcPct val="115000"/>
              </a:lnSpc>
              <a:spcBef>
                <a:spcPts val="0"/>
              </a:spcBef>
              <a:spcAft>
                <a:spcPts val="0"/>
              </a:spcAft>
              <a:buSzPts val="2050"/>
              <a:buFont typeface="Verdana"/>
              <a:buChar char="●"/>
            </a:pPr>
            <a:r>
              <a:rPr lang="en-US" sz="2050" b="1">
                <a:highlight>
                  <a:srgbClr val="FFFFFF"/>
                </a:highlight>
                <a:latin typeface="Verdana"/>
                <a:ea typeface="Verdana"/>
                <a:cs typeface="Verdana"/>
                <a:sym typeface="Verdana"/>
              </a:rPr>
              <a:t>CSS float property</a:t>
            </a:r>
            <a:endParaRPr sz="2050" b="1">
              <a:highlight>
                <a:srgbClr val="FFFFFF"/>
              </a:highlight>
              <a:latin typeface="Verdana"/>
              <a:ea typeface="Verdana"/>
              <a:cs typeface="Verdana"/>
              <a:sym typeface="Verdana"/>
            </a:endParaRPr>
          </a:p>
          <a:p>
            <a:pPr marL="457200" lvl="0" indent="-358775" algn="l" rtl="0">
              <a:lnSpc>
                <a:spcPct val="115000"/>
              </a:lnSpc>
              <a:spcBef>
                <a:spcPts val="0"/>
              </a:spcBef>
              <a:spcAft>
                <a:spcPts val="0"/>
              </a:spcAft>
              <a:buSzPts val="2050"/>
              <a:buFont typeface="Verdana"/>
              <a:buChar char="●"/>
            </a:pPr>
            <a:r>
              <a:rPr lang="en-US" sz="2050" b="1">
                <a:highlight>
                  <a:srgbClr val="FFFFFF"/>
                </a:highlight>
                <a:latin typeface="Verdana"/>
                <a:ea typeface="Verdana"/>
                <a:cs typeface="Verdana"/>
                <a:sym typeface="Verdana"/>
              </a:rPr>
              <a:t>CSS flexbox</a:t>
            </a:r>
            <a:endParaRPr sz="2050" b="1">
              <a:highlight>
                <a:srgbClr val="FFFFFF"/>
              </a:highlight>
              <a:latin typeface="Verdana"/>
              <a:ea typeface="Verdana"/>
              <a:cs typeface="Verdana"/>
              <a:sym typeface="Verdana"/>
            </a:endParaRPr>
          </a:p>
          <a:p>
            <a:pPr marL="457200" lvl="0" indent="-358775" algn="l" rtl="0">
              <a:lnSpc>
                <a:spcPct val="115000"/>
              </a:lnSpc>
              <a:spcBef>
                <a:spcPts val="0"/>
              </a:spcBef>
              <a:spcAft>
                <a:spcPts val="0"/>
              </a:spcAft>
              <a:buSzPts val="2050"/>
              <a:buFont typeface="Verdana"/>
              <a:buChar char="●"/>
            </a:pPr>
            <a:r>
              <a:rPr lang="en-US" sz="2050" b="1">
                <a:highlight>
                  <a:srgbClr val="FFFFFF"/>
                </a:highlight>
                <a:latin typeface="Verdana"/>
                <a:ea typeface="Verdana"/>
                <a:cs typeface="Verdana"/>
                <a:sym typeface="Verdana"/>
              </a:rPr>
              <a:t>CSS grid</a:t>
            </a:r>
            <a:endParaRPr sz="2050" b="1">
              <a:highlight>
                <a:srgbClr val="FFFFFF"/>
              </a:highlight>
              <a:latin typeface="Verdana"/>
              <a:ea typeface="Verdana"/>
              <a:cs typeface="Verdana"/>
              <a:sym typeface="Verdana"/>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8529"/>
        <p:cNvGrpSpPr/>
        <p:nvPr/>
      </p:nvGrpSpPr>
      <p:grpSpPr>
        <a:xfrm>
          <a:off x="0" y="0"/>
          <a:ext cx="0" cy="0"/>
          <a:chOff x="0" y="0"/>
          <a:chExt cx="0" cy="0"/>
        </a:xfrm>
      </p:grpSpPr>
      <p:sp>
        <p:nvSpPr>
          <p:cNvPr id="8530" name="Google Shape;8530;p309"/>
          <p:cNvSpPr txBox="1"/>
          <p:nvPr/>
        </p:nvSpPr>
        <p:spPr>
          <a:xfrm>
            <a:off x="2034425" y="2089075"/>
            <a:ext cx="6181200" cy="500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1100"/>
              </a:spcAft>
              <a:buNone/>
            </a:pPr>
            <a:r>
              <a:rPr lang="en-US" sz="2050" b="1">
                <a:highlight>
                  <a:srgbClr val="FFFFFF"/>
                </a:highlight>
                <a:latin typeface="Verdana"/>
                <a:ea typeface="Verdana"/>
                <a:cs typeface="Verdana"/>
                <a:sym typeface="Verdana"/>
              </a:rPr>
              <a:t>Layout by using CSS Float attribute</a:t>
            </a:r>
            <a:endParaRPr sz="2050" b="1">
              <a:highlight>
                <a:srgbClr val="FFFFFF"/>
              </a:highlight>
              <a:latin typeface="Verdana"/>
              <a:ea typeface="Verdana"/>
              <a:cs typeface="Verdana"/>
              <a:sym typeface="Verdana"/>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8534"/>
        <p:cNvGrpSpPr/>
        <p:nvPr/>
      </p:nvGrpSpPr>
      <p:grpSpPr>
        <a:xfrm>
          <a:off x="0" y="0"/>
          <a:ext cx="0" cy="0"/>
          <a:chOff x="0" y="0"/>
          <a:chExt cx="0" cy="0"/>
        </a:xfrm>
      </p:grpSpPr>
      <p:sp>
        <p:nvSpPr>
          <p:cNvPr id="8535" name="Google Shape;8535;p310"/>
          <p:cNvSpPr txBox="1"/>
          <p:nvPr/>
        </p:nvSpPr>
        <p:spPr>
          <a:xfrm>
            <a:off x="2034425" y="2089075"/>
            <a:ext cx="6181200" cy="500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1100"/>
              </a:spcAft>
              <a:buNone/>
            </a:pPr>
            <a:r>
              <a:rPr lang="en-US" sz="2050" b="1">
                <a:highlight>
                  <a:srgbClr val="FFFFFF"/>
                </a:highlight>
                <a:latin typeface="Verdana"/>
                <a:ea typeface="Verdana"/>
                <a:cs typeface="Verdana"/>
                <a:sym typeface="Verdana"/>
              </a:rPr>
              <a:t>Layout by using CSS Flexbox</a:t>
            </a:r>
            <a:endParaRPr sz="2050" b="1">
              <a:highlight>
                <a:srgbClr val="FFFFFF"/>
              </a:highlight>
              <a:latin typeface="Verdana"/>
              <a:ea typeface="Verdana"/>
              <a:cs typeface="Verdana"/>
              <a:sym typeface="Verdana"/>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8539"/>
        <p:cNvGrpSpPr/>
        <p:nvPr/>
      </p:nvGrpSpPr>
      <p:grpSpPr>
        <a:xfrm>
          <a:off x="0" y="0"/>
          <a:ext cx="0" cy="0"/>
          <a:chOff x="0" y="0"/>
          <a:chExt cx="0" cy="0"/>
        </a:xfrm>
      </p:grpSpPr>
      <p:sp>
        <p:nvSpPr>
          <p:cNvPr id="8540" name="Google Shape;8540;p311"/>
          <p:cNvSpPr txBox="1"/>
          <p:nvPr/>
        </p:nvSpPr>
        <p:spPr>
          <a:xfrm>
            <a:off x="2034425" y="2089075"/>
            <a:ext cx="6181200" cy="500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1100"/>
              </a:spcAft>
              <a:buNone/>
            </a:pPr>
            <a:r>
              <a:rPr lang="en-US" sz="2050" b="1">
                <a:highlight>
                  <a:srgbClr val="FFFFFF"/>
                </a:highlight>
                <a:latin typeface="Verdana"/>
                <a:ea typeface="Verdana"/>
                <a:cs typeface="Verdana"/>
                <a:sym typeface="Verdana"/>
              </a:rPr>
              <a:t>Layout by using CSS Grid</a:t>
            </a:r>
            <a:endParaRPr sz="2050" b="1">
              <a:highlight>
                <a:srgbClr val="FFFFFF"/>
              </a:highlight>
              <a:latin typeface="Verdana"/>
              <a:ea typeface="Verdana"/>
              <a:cs typeface="Verdana"/>
              <a:sym typeface="Verdana"/>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8544"/>
        <p:cNvGrpSpPr/>
        <p:nvPr/>
      </p:nvGrpSpPr>
      <p:grpSpPr>
        <a:xfrm>
          <a:off x="0" y="0"/>
          <a:ext cx="0" cy="0"/>
          <a:chOff x="0" y="0"/>
          <a:chExt cx="0" cy="0"/>
        </a:xfrm>
      </p:grpSpPr>
      <p:sp>
        <p:nvSpPr>
          <p:cNvPr id="8545" name="Google Shape;8545;p312"/>
          <p:cNvSpPr txBox="1">
            <a:spLocks noGrp="1"/>
          </p:cNvSpPr>
          <p:nvPr>
            <p:ph type="ctrTitle"/>
          </p:nvPr>
        </p:nvSpPr>
        <p:spPr>
          <a:xfrm>
            <a:off x="1194425" y="1866900"/>
            <a:ext cx="5069700" cy="11307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Forms &amp;</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Form elements</a:t>
            </a:r>
            <a:endParaRPr sz="4000">
              <a:solidFill>
                <a:srgbClr val="741B47"/>
              </a:solidFill>
              <a:latin typeface="Raleway Medium"/>
              <a:ea typeface="Raleway Medium"/>
              <a:cs typeface="Raleway Medium"/>
              <a:sym typeface="Raleway Medium"/>
            </a:endParaRPr>
          </a:p>
        </p:txBody>
      </p:sp>
      <p:sp>
        <p:nvSpPr>
          <p:cNvPr id="8546" name="Google Shape;8546;p31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8</a:t>
            </a:r>
            <a:endParaRPr sz="3600" b="1" i="0" u="none" strike="noStrike" cap="none">
              <a:solidFill>
                <a:schemeClr val="lt1"/>
              </a:solidFill>
              <a:latin typeface="Barlow"/>
              <a:ea typeface="Barlow"/>
              <a:cs typeface="Barlow"/>
              <a:sym typeface="Barlow"/>
            </a:endParaRPr>
          </a:p>
        </p:txBody>
      </p:sp>
      <p:grpSp>
        <p:nvGrpSpPr>
          <p:cNvPr id="8547" name="Google Shape;8547;p312"/>
          <p:cNvGrpSpPr/>
          <p:nvPr/>
        </p:nvGrpSpPr>
        <p:grpSpPr>
          <a:xfrm>
            <a:off x="5796744" y="1573487"/>
            <a:ext cx="2928488" cy="3139481"/>
            <a:chOff x="2183550" y="65875"/>
            <a:chExt cx="4483981" cy="4807045"/>
          </a:xfrm>
        </p:grpSpPr>
        <p:sp>
          <p:nvSpPr>
            <p:cNvPr id="8548" name="Google Shape;8548;p312"/>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49" name="Google Shape;8549;p312"/>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0" name="Google Shape;8550;p312"/>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1" name="Google Shape;8551;p312"/>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2" name="Google Shape;8552;p312"/>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3" name="Google Shape;8553;p312"/>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4" name="Google Shape;8554;p312"/>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5" name="Google Shape;8555;p312"/>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6" name="Google Shape;8556;p312"/>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7" name="Google Shape;8557;p312"/>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8" name="Google Shape;8558;p312"/>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9" name="Google Shape;8559;p312"/>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60" name="Google Shape;8560;p312"/>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61" name="Google Shape;8561;p312"/>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62" name="Google Shape;8562;p312"/>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63" name="Google Shape;8563;p312"/>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64" name="Google Shape;8564;p312"/>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65" name="Google Shape;8565;p312"/>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66" name="Google Shape;8566;p312"/>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67" name="Google Shape;8567;p312"/>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68" name="Google Shape;8568;p312"/>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69" name="Google Shape;8569;p312"/>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570" name="Google Shape;8570;p312"/>
            <p:cNvGrpSpPr/>
            <p:nvPr/>
          </p:nvGrpSpPr>
          <p:grpSpPr>
            <a:xfrm>
              <a:off x="2428704" y="3970322"/>
              <a:ext cx="350131" cy="370523"/>
              <a:chOff x="4512354" y="4952197"/>
              <a:chExt cx="350131" cy="370523"/>
            </a:xfrm>
          </p:grpSpPr>
          <p:grpSp>
            <p:nvGrpSpPr>
              <p:cNvPr id="8571" name="Google Shape;8571;p312"/>
              <p:cNvGrpSpPr/>
              <p:nvPr/>
            </p:nvGrpSpPr>
            <p:grpSpPr>
              <a:xfrm>
                <a:off x="4512354" y="5116449"/>
                <a:ext cx="343196" cy="206271"/>
                <a:chOff x="4512354" y="5116449"/>
                <a:chExt cx="343196" cy="206271"/>
              </a:xfrm>
            </p:grpSpPr>
            <p:sp>
              <p:nvSpPr>
                <p:cNvPr id="8572" name="Google Shape;8572;p312"/>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73" name="Google Shape;8573;p312"/>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74" name="Google Shape;8574;p312"/>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575" name="Google Shape;8575;p312"/>
                <p:cNvGrpSpPr/>
                <p:nvPr/>
              </p:nvGrpSpPr>
              <p:grpSpPr>
                <a:xfrm>
                  <a:off x="4592868" y="5212556"/>
                  <a:ext cx="96807" cy="56007"/>
                  <a:chOff x="4592868" y="5212556"/>
                  <a:chExt cx="96807" cy="56007"/>
                </a:xfrm>
              </p:grpSpPr>
              <p:sp>
                <p:nvSpPr>
                  <p:cNvPr id="8576" name="Google Shape;8576;p312"/>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77" name="Google Shape;8577;p312"/>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578" name="Google Shape;8578;p312"/>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79" name="Google Shape;8579;p312"/>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80" name="Google Shape;8580;p312"/>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81" name="Google Shape;8581;p312"/>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82" name="Google Shape;8582;p312"/>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83" name="Google Shape;8583;p312"/>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84" name="Google Shape;8584;p312"/>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85" name="Google Shape;8585;p312"/>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86" name="Google Shape;8586;p312"/>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87" name="Google Shape;8587;p312"/>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88" name="Google Shape;8588;p312"/>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89" name="Google Shape;8589;p312"/>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90" name="Google Shape;8590;p312"/>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91" name="Google Shape;8591;p312"/>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92" name="Google Shape;8592;p312"/>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93" name="Google Shape;8593;p312"/>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94" name="Google Shape;8594;p312"/>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95" name="Google Shape;8595;p312"/>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96" name="Google Shape;8596;p312"/>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97" name="Google Shape;8597;p312"/>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98" name="Google Shape;8598;p312"/>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99" name="Google Shape;8599;p312"/>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0" name="Google Shape;8600;p312"/>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1" name="Google Shape;8601;p312"/>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2" name="Google Shape;8602;p312"/>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3" name="Google Shape;8603;p312"/>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4" name="Google Shape;8604;p312"/>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5" name="Google Shape;8605;p312"/>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6" name="Google Shape;8606;p312"/>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7" name="Google Shape;8607;p312"/>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8" name="Google Shape;8608;p312"/>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9" name="Google Shape;8609;p312"/>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10" name="Google Shape;8610;p312"/>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11" name="Google Shape;8611;p312"/>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12" name="Google Shape;8612;p312"/>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13" name="Google Shape;8613;p312"/>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14" name="Google Shape;8614;p312"/>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15" name="Google Shape;8615;p312"/>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16" name="Google Shape;8616;p312"/>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17" name="Google Shape;8617;p312"/>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18" name="Google Shape;8618;p312"/>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19" name="Google Shape;8619;p312"/>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20" name="Google Shape;8620;p312"/>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21" name="Google Shape;8621;p312"/>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22" name="Google Shape;8622;p312"/>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23" name="Google Shape;8623;p312"/>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24" name="Google Shape;8624;p312"/>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25" name="Google Shape;8625;p312"/>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26" name="Google Shape;8626;p312"/>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27" name="Google Shape;8627;p312"/>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28" name="Google Shape;8628;p312"/>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29" name="Google Shape;8629;p312"/>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30" name="Google Shape;8630;p312"/>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31" name="Google Shape;8631;p312"/>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32" name="Google Shape;8632;p312"/>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33" name="Google Shape;8633;p312"/>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34" name="Google Shape;8634;p312"/>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35" name="Google Shape;8635;p312"/>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36" name="Google Shape;8636;p312"/>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37" name="Google Shape;8637;p312"/>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38" name="Google Shape;8638;p312"/>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39" name="Google Shape;8639;p312"/>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40" name="Google Shape;8640;p312"/>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41" name="Google Shape;8641;p312"/>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642" name="Google Shape;8642;p312"/>
              <p:cNvGrpSpPr/>
              <p:nvPr/>
            </p:nvGrpSpPr>
            <p:grpSpPr>
              <a:xfrm>
                <a:off x="4655095" y="4952197"/>
                <a:ext cx="207390" cy="280361"/>
                <a:chOff x="4655095" y="4952197"/>
                <a:chExt cx="207390" cy="280361"/>
              </a:xfrm>
            </p:grpSpPr>
            <p:grpSp>
              <p:nvGrpSpPr>
                <p:cNvPr id="8643" name="Google Shape;8643;p312"/>
                <p:cNvGrpSpPr/>
                <p:nvPr/>
              </p:nvGrpSpPr>
              <p:grpSpPr>
                <a:xfrm>
                  <a:off x="4655095" y="4952197"/>
                  <a:ext cx="207390" cy="280361"/>
                  <a:chOff x="4655095" y="4952197"/>
                  <a:chExt cx="207390" cy="280361"/>
                </a:xfrm>
              </p:grpSpPr>
              <p:sp>
                <p:nvSpPr>
                  <p:cNvPr id="8644" name="Google Shape;8644;p312"/>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45" name="Google Shape;8645;p312"/>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46" name="Google Shape;8646;p312"/>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47" name="Google Shape;8647;p312"/>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48" name="Google Shape;8648;p312"/>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649" name="Google Shape;8649;p312"/>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50" name="Google Shape;8650;p312"/>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51" name="Google Shape;8651;p312"/>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8652" name="Google Shape;8652;p312"/>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53" name="Google Shape;8653;p312"/>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54" name="Google Shape;8654;p312"/>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55" name="Google Shape;8655;p312"/>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56" name="Google Shape;8656;p312"/>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57" name="Google Shape;8657;p312"/>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58" name="Google Shape;8658;p312"/>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59" name="Google Shape;8659;p312"/>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60" name="Google Shape;8660;p312"/>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61" name="Google Shape;8661;p312"/>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62" name="Google Shape;8662;p312"/>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63" name="Google Shape;8663;p312"/>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64" name="Google Shape;8664;p312"/>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65" name="Google Shape;8665;p312"/>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66" name="Google Shape;8666;p312"/>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67" name="Google Shape;8667;p312"/>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68" name="Google Shape;8668;p312"/>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69" name="Google Shape;8669;p312"/>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70" name="Google Shape;8670;p312"/>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71" name="Google Shape;8671;p312"/>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72" name="Google Shape;8672;p312"/>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73" name="Google Shape;8673;p312"/>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74" name="Google Shape;8674;p312"/>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75" name="Google Shape;8675;p312"/>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76" name="Google Shape;8676;p312"/>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77" name="Google Shape;8677;p312"/>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78" name="Google Shape;8678;p312"/>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79" name="Google Shape;8679;p312"/>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80" name="Google Shape;8680;p312"/>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681" name="Google Shape;8681;p312"/>
            <p:cNvGrpSpPr/>
            <p:nvPr/>
          </p:nvGrpSpPr>
          <p:grpSpPr>
            <a:xfrm>
              <a:off x="6161826" y="4215479"/>
              <a:ext cx="350681" cy="265782"/>
              <a:chOff x="6621095" y="1452181"/>
              <a:chExt cx="330893" cy="250785"/>
            </a:xfrm>
          </p:grpSpPr>
          <p:sp>
            <p:nvSpPr>
              <p:cNvPr id="8682" name="Google Shape;8682;p3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83" name="Google Shape;8683;p3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84" name="Google Shape;8684;p3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85" name="Google Shape;8685;p3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86" name="Google Shape;8686;p3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8690"/>
        <p:cNvGrpSpPr/>
        <p:nvPr/>
      </p:nvGrpSpPr>
      <p:grpSpPr>
        <a:xfrm>
          <a:off x="0" y="0"/>
          <a:ext cx="0" cy="0"/>
          <a:chOff x="0" y="0"/>
          <a:chExt cx="0" cy="0"/>
        </a:xfrm>
      </p:grpSpPr>
      <p:sp>
        <p:nvSpPr>
          <p:cNvPr id="8691" name="Google Shape;8691;p313"/>
          <p:cNvSpPr txBox="1"/>
          <p:nvPr/>
        </p:nvSpPr>
        <p:spPr>
          <a:xfrm>
            <a:off x="1556825" y="2321700"/>
            <a:ext cx="6181200" cy="500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1100"/>
              </a:spcAft>
              <a:buNone/>
            </a:pPr>
            <a:r>
              <a:rPr lang="en-US" sz="2050" b="1">
                <a:highlight>
                  <a:srgbClr val="FFFFFF"/>
                </a:highlight>
                <a:latin typeface="Verdana"/>
                <a:ea typeface="Verdana"/>
                <a:cs typeface="Verdana"/>
                <a:sym typeface="Verdana"/>
              </a:rPr>
              <a:t>Basic form implementation</a:t>
            </a:r>
            <a:endParaRPr sz="2050" b="1">
              <a:highlight>
                <a:srgbClr val="FFFFFF"/>
              </a:highlight>
              <a:latin typeface="Verdana"/>
              <a:ea typeface="Verdana"/>
              <a:cs typeface="Verdana"/>
              <a:sym typeface="Verdana"/>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8695"/>
        <p:cNvGrpSpPr/>
        <p:nvPr/>
      </p:nvGrpSpPr>
      <p:grpSpPr>
        <a:xfrm>
          <a:off x="0" y="0"/>
          <a:ext cx="0" cy="0"/>
          <a:chOff x="0" y="0"/>
          <a:chExt cx="0" cy="0"/>
        </a:xfrm>
      </p:grpSpPr>
      <p:sp>
        <p:nvSpPr>
          <p:cNvPr id="8696" name="Google Shape;8696;p314"/>
          <p:cNvSpPr txBox="1"/>
          <p:nvPr/>
        </p:nvSpPr>
        <p:spPr>
          <a:xfrm>
            <a:off x="1556825" y="723550"/>
            <a:ext cx="6181200" cy="500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1100"/>
              </a:spcAft>
              <a:buNone/>
            </a:pPr>
            <a:r>
              <a:rPr lang="en-US" sz="2050" b="1">
                <a:highlight>
                  <a:srgbClr val="FFFFFF"/>
                </a:highlight>
                <a:latin typeface="Verdana"/>
                <a:ea typeface="Verdana"/>
                <a:cs typeface="Verdana"/>
                <a:sym typeface="Verdana"/>
              </a:rPr>
              <a:t>The Input Element</a:t>
            </a:r>
            <a:endParaRPr sz="2050" b="1">
              <a:highlight>
                <a:srgbClr val="FFFFFF"/>
              </a:highlight>
              <a:latin typeface="Verdana"/>
              <a:ea typeface="Verdana"/>
              <a:cs typeface="Verdana"/>
              <a:sym typeface="Verdana"/>
            </a:endParaRPr>
          </a:p>
        </p:txBody>
      </p:sp>
      <p:sp>
        <p:nvSpPr>
          <p:cNvPr id="8697" name="Google Shape;8697;p314"/>
          <p:cNvSpPr txBox="1"/>
          <p:nvPr/>
        </p:nvSpPr>
        <p:spPr>
          <a:xfrm>
            <a:off x="900100" y="1818575"/>
            <a:ext cx="79173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Types of Input Elements : </a:t>
            </a:r>
            <a:endParaRPr/>
          </a:p>
          <a:p>
            <a:pPr marL="0" lvl="0" indent="0" algn="l" rtl="0">
              <a:spcBef>
                <a:spcPts val="0"/>
              </a:spcBef>
              <a:spcAft>
                <a:spcPts val="0"/>
              </a:spcAft>
              <a:buNone/>
            </a:pPr>
            <a:endParaRPr/>
          </a:p>
          <a:p>
            <a:pPr marL="0" lvl="0" indent="0" algn="l" rtl="0">
              <a:spcBef>
                <a:spcPts val="0"/>
              </a:spcBef>
              <a:spcAft>
                <a:spcPts val="0"/>
              </a:spcAft>
              <a:buNone/>
            </a:pPr>
            <a:r>
              <a:rPr lang="en-US"/>
              <a:t>&lt;input type="text"&gt;		Displays a single-line text input field</a:t>
            </a:r>
            <a:endParaRPr/>
          </a:p>
          <a:p>
            <a:pPr marL="0" lvl="0" indent="0" algn="l" rtl="0">
              <a:spcBef>
                <a:spcPts val="0"/>
              </a:spcBef>
              <a:spcAft>
                <a:spcPts val="0"/>
              </a:spcAft>
              <a:buNone/>
            </a:pPr>
            <a:r>
              <a:rPr lang="en-US"/>
              <a:t>&lt;input type="radio"&gt;		Displays a radio button (for selecting one of many choices)</a:t>
            </a:r>
            <a:endParaRPr/>
          </a:p>
          <a:p>
            <a:pPr marL="0" lvl="0" indent="0" algn="l" rtl="0">
              <a:spcBef>
                <a:spcPts val="0"/>
              </a:spcBef>
              <a:spcAft>
                <a:spcPts val="0"/>
              </a:spcAft>
              <a:buNone/>
            </a:pPr>
            <a:r>
              <a:rPr lang="en-US"/>
              <a:t>&lt;input type="checkbox"&gt;	Displays a checkbox (for selecting zero or more of many choices)</a:t>
            </a:r>
            <a:endParaRPr/>
          </a:p>
          <a:p>
            <a:pPr marL="0" lvl="0" indent="0" algn="l" rtl="0">
              <a:spcBef>
                <a:spcPts val="0"/>
              </a:spcBef>
              <a:spcAft>
                <a:spcPts val="0"/>
              </a:spcAft>
              <a:buNone/>
            </a:pPr>
            <a:r>
              <a:rPr lang="en-US"/>
              <a:t>&lt;input type="submit"&gt;		Displays a submit button (for submitting the form)</a:t>
            </a:r>
            <a:endParaRPr/>
          </a:p>
          <a:p>
            <a:pPr marL="0" lvl="0" indent="0" algn="l" rtl="0">
              <a:spcBef>
                <a:spcPts val="0"/>
              </a:spcBef>
              <a:spcAft>
                <a:spcPts val="0"/>
              </a:spcAft>
              <a:buNone/>
            </a:pPr>
            <a:r>
              <a:rPr lang="en-US"/>
              <a:t>&lt;input type="button"&gt;		Displays a clickable button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6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
        <p:nvSpPr>
          <p:cNvPr id="1121" name="Google Shape;1121;p62"/>
          <p:cNvSpPr txBox="1"/>
          <p:nvPr/>
        </p:nvSpPr>
        <p:spPr>
          <a:xfrm>
            <a:off x="431800" y="173800"/>
            <a:ext cx="8053200" cy="10650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800">
                <a:solidFill>
                  <a:srgbClr val="8F4B6C"/>
                </a:solidFill>
                <a:latin typeface="Raleway SemiBold"/>
                <a:ea typeface="Raleway SemiBold"/>
                <a:cs typeface="Raleway SemiBold"/>
                <a:sym typeface="Raleway SemiBold"/>
              </a:rPr>
              <a:t>What changes if things get</a:t>
            </a:r>
            <a:endParaRPr sz="4800">
              <a:solidFill>
                <a:srgbClr val="8F4B6C"/>
              </a:solidFill>
              <a:latin typeface="Raleway SemiBold"/>
              <a:ea typeface="Raleway SemiBold"/>
              <a:cs typeface="Raleway SemiBold"/>
              <a:sym typeface="Raleway SemiBold"/>
            </a:endParaRPr>
          </a:p>
          <a:p>
            <a:pPr marL="0" marR="0" lvl="0" indent="0" algn="l" rtl="0">
              <a:lnSpc>
                <a:spcPct val="80000"/>
              </a:lnSpc>
              <a:spcBef>
                <a:spcPts val="0"/>
              </a:spcBef>
              <a:spcAft>
                <a:spcPts val="0"/>
              </a:spcAft>
              <a:buClr>
                <a:schemeClr val="accent2"/>
              </a:buClr>
              <a:buSzPts val="4800"/>
              <a:buFont typeface="Raleway SemiBold"/>
              <a:buNone/>
            </a:pPr>
            <a:r>
              <a:rPr lang="en-US" sz="4800">
                <a:solidFill>
                  <a:srgbClr val="8F4B6C"/>
                </a:solidFill>
                <a:latin typeface="Raleway SemiBold"/>
                <a:ea typeface="Raleway SemiBold"/>
                <a:cs typeface="Raleway SemiBold"/>
                <a:sym typeface="Raleway SemiBold"/>
              </a:rPr>
              <a:t>complicated?</a:t>
            </a:r>
            <a:endParaRPr sz="4800">
              <a:solidFill>
                <a:srgbClr val="8F4B6C"/>
              </a:solidFill>
              <a:latin typeface="Raleway SemiBold"/>
              <a:ea typeface="Raleway SemiBold"/>
              <a:cs typeface="Raleway SemiBold"/>
              <a:sym typeface="Raleway SemiBold"/>
            </a:endParaRPr>
          </a:p>
        </p:txBody>
      </p:sp>
      <p:pic>
        <p:nvPicPr>
          <p:cNvPr id="1122" name="Google Shape;1122;p62" descr="html-page-structure"/>
          <p:cNvPicPr preferRelativeResize="0"/>
          <p:nvPr/>
        </p:nvPicPr>
        <p:blipFill rotWithShape="1">
          <a:blip r:embed="rId3">
            <a:alphaModFix/>
          </a:blip>
          <a:srcRect/>
          <a:stretch/>
        </p:blipFill>
        <p:spPr>
          <a:xfrm>
            <a:off x="5451999" y="1396500"/>
            <a:ext cx="3607350" cy="2725875"/>
          </a:xfrm>
          <a:prstGeom prst="rect">
            <a:avLst/>
          </a:prstGeom>
          <a:noFill/>
          <a:ln>
            <a:noFill/>
          </a:ln>
        </p:spPr>
      </p:pic>
      <p:pic>
        <p:nvPicPr>
          <p:cNvPr id="1123" name="Google Shape;1123;p62"/>
          <p:cNvPicPr preferRelativeResize="0"/>
          <p:nvPr/>
        </p:nvPicPr>
        <p:blipFill rotWithShape="1">
          <a:blip r:embed="rId4">
            <a:alphaModFix/>
          </a:blip>
          <a:srcRect l="9917" t="-23569" r="6672" b="-4455"/>
          <a:stretch/>
        </p:blipFill>
        <p:spPr>
          <a:xfrm>
            <a:off x="817725" y="1004213"/>
            <a:ext cx="4414447" cy="3773250"/>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8701"/>
        <p:cNvGrpSpPr/>
        <p:nvPr/>
      </p:nvGrpSpPr>
      <p:grpSpPr>
        <a:xfrm>
          <a:off x="0" y="0"/>
          <a:ext cx="0" cy="0"/>
          <a:chOff x="0" y="0"/>
          <a:chExt cx="0" cy="0"/>
        </a:xfrm>
      </p:grpSpPr>
      <p:sp>
        <p:nvSpPr>
          <p:cNvPr id="8702" name="Google Shape;8702;p315"/>
          <p:cNvSpPr txBox="1"/>
          <p:nvPr/>
        </p:nvSpPr>
        <p:spPr>
          <a:xfrm>
            <a:off x="1556825" y="2321700"/>
            <a:ext cx="6181200" cy="500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1100"/>
              </a:spcAft>
              <a:buNone/>
            </a:pPr>
            <a:r>
              <a:rPr lang="en-US" sz="2050" b="1">
                <a:solidFill>
                  <a:srgbClr val="FF0000"/>
                </a:solidFill>
                <a:highlight>
                  <a:srgbClr val="FFFFFF"/>
                </a:highlight>
                <a:latin typeface="Verdana"/>
                <a:ea typeface="Verdana"/>
                <a:cs typeface="Verdana"/>
                <a:sym typeface="Verdana"/>
              </a:rPr>
              <a:t>Additional Concepts &amp; Review</a:t>
            </a:r>
            <a:endParaRPr sz="2050" b="1">
              <a:solidFill>
                <a:srgbClr val="FF0000"/>
              </a:solidFill>
              <a:highlight>
                <a:srgbClr val="FFFFFF"/>
              </a:highlight>
              <a:latin typeface="Verdana"/>
              <a:ea typeface="Verdana"/>
              <a:cs typeface="Verdana"/>
              <a:sym typeface="Verdana"/>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8706"/>
        <p:cNvGrpSpPr/>
        <p:nvPr/>
      </p:nvGrpSpPr>
      <p:grpSpPr>
        <a:xfrm>
          <a:off x="0" y="0"/>
          <a:ext cx="0" cy="0"/>
          <a:chOff x="0" y="0"/>
          <a:chExt cx="0" cy="0"/>
        </a:xfrm>
      </p:grpSpPr>
      <p:sp>
        <p:nvSpPr>
          <p:cNvPr id="8707" name="Google Shape;8707;p316"/>
          <p:cNvSpPr txBox="1"/>
          <p:nvPr/>
        </p:nvSpPr>
        <p:spPr>
          <a:xfrm>
            <a:off x="1340525" y="2260050"/>
            <a:ext cx="6181200" cy="623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100"/>
              </a:spcBef>
              <a:spcAft>
                <a:spcPts val="1100"/>
              </a:spcAft>
              <a:buNone/>
            </a:pPr>
            <a:r>
              <a:rPr lang="en-US" sz="2850" b="1">
                <a:solidFill>
                  <a:srgbClr val="0000FF"/>
                </a:solidFill>
                <a:highlight>
                  <a:srgbClr val="FFFFFF"/>
                </a:highlight>
                <a:latin typeface="Verdana"/>
                <a:ea typeface="Verdana"/>
                <a:cs typeface="Verdana"/>
                <a:sym typeface="Verdana"/>
              </a:rPr>
              <a:t>Basic Overview of Javascript</a:t>
            </a:r>
            <a:endParaRPr sz="2850" b="1">
              <a:solidFill>
                <a:srgbClr val="0000FF"/>
              </a:solidFill>
              <a:highlight>
                <a:srgbClr val="FFFFFF"/>
              </a:highlight>
              <a:latin typeface="Verdana"/>
              <a:ea typeface="Verdana"/>
              <a:cs typeface="Verdana"/>
              <a:sym typeface="Verdana"/>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8711"/>
        <p:cNvGrpSpPr/>
        <p:nvPr/>
      </p:nvGrpSpPr>
      <p:grpSpPr>
        <a:xfrm>
          <a:off x="0" y="0"/>
          <a:ext cx="0" cy="0"/>
          <a:chOff x="0" y="0"/>
          <a:chExt cx="0" cy="0"/>
        </a:xfrm>
      </p:grpSpPr>
      <p:sp>
        <p:nvSpPr>
          <p:cNvPr id="8712" name="Google Shape;8712;p317"/>
          <p:cNvSpPr txBox="1"/>
          <p:nvPr/>
        </p:nvSpPr>
        <p:spPr>
          <a:xfrm>
            <a:off x="1340525" y="2260050"/>
            <a:ext cx="6181200" cy="623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100"/>
              </a:spcBef>
              <a:spcAft>
                <a:spcPts val="1100"/>
              </a:spcAft>
              <a:buNone/>
            </a:pPr>
            <a:r>
              <a:rPr lang="en-US" sz="2850" b="1">
                <a:solidFill>
                  <a:srgbClr val="0000FF"/>
                </a:solidFill>
                <a:highlight>
                  <a:srgbClr val="FFFFFF"/>
                </a:highlight>
                <a:latin typeface="Verdana"/>
                <a:ea typeface="Verdana"/>
                <a:cs typeface="Verdana"/>
                <a:sym typeface="Verdana"/>
              </a:rPr>
              <a:t>Basic Overview of Bootstrap</a:t>
            </a:r>
            <a:endParaRPr sz="2850" b="1">
              <a:solidFill>
                <a:srgbClr val="0000FF"/>
              </a:solidFill>
              <a:highlight>
                <a:srgbClr val="FFFFFF"/>
              </a:highlight>
              <a:latin typeface="Verdana"/>
              <a:ea typeface="Verdana"/>
              <a:cs typeface="Verdana"/>
              <a:sym typeface="Verdana"/>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8716"/>
        <p:cNvGrpSpPr/>
        <p:nvPr/>
      </p:nvGrpSpPr>
      <p:grpSpPr>
        <a:xfrm>
          <a:off x="0" y="0"/>
          <a:ext cx="0" cy="0"/>
          <a:chOff x="0" y="0"/>
          <a:chExt cx="0" cy="0"/>
        </a:xfrm>
      </p:grpSpPr>
      <p:sp>
        <p:nvSpPr>
          <p:cNvPr id="8717" name="Google Shape;8717;p318"/>
          <p:cNvSpPr txBox="1"/>
          <p:nvPr/>
        </p:nvSpPr>
        <p:spPr>
          <a:xfrm>
            <a:off x="1481400" y="2060175"/>
            <a:ext cx="6181200" cy="808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100"/>
              </a:spcBef>
              <a:spcAft>
                <a:spcPts val="1100"/>
              </a:spcAft>
              <a:buNone/>
            </a:pPr>
            <a:r>
              <a:rPr lang="en-US" sz="4050" b="1">
                <a:solidFill>
                  <a:srgbClr val="0000FF"/>
                </a:solidFill>
                <a:highlight>
                  <a:srgbClr val="FFFFFF"/>
                </a:highlight>
                <a:latin typeface="Verdana"/>
                <a:ea typeface="Verdana"/>
                <a:cs typeface="Verdana"/>
                <a:sym typeface="Verdana"/>
              </a:rPr>
              <a:t>Final Demonstration</a:t>
            </a:r>
            <a:endParaRPr sz="4050" b="1">
              <a:solidFill>
                <a:srgbClr val="0000FF"/>
              </a:solidFill>
              <a:highlight>
                <a:srgbClr val="FFFFFF"/>
              </a:highlight>
              <a:latin typeface="Verdana"/>
              <a:ea typeface="Verdana"/>
              <a:cs typeface="Verdana"/>
              <a:sym typeface="Verdan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6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
        <p:nvSpPr>
          <p:cNvPr id="1129" name="Google Shape;1129;p63"/>
          <p:cNvSpPr txBox="1"/>
          <p:nvPr/>
        </p:nvSpPr>
        <p:spPr>
          <a:xfrm>
            <a:off x="279400" y="173800"/>
            <a:ext cx="63255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000" b="0" i="0" u="none" strike="noStrike" cap="none">
                <a:solidFill>
                  <a:srgbClr val="8F4B6C"/>
                </a:solidFill>
                <a:latin typeface="Raleway SemiBold"/>
                <a:ea typeface="Raleway SemiBold"/>
                <a:cs typeface="Raleway SemiBold"/>
                <a:sym typeface="Raleway SemiBold"/>
              </a:rPr>
              <a:t>HTML Page Structure</a:t>
            </a:r>
            <a:endParaRPr sz="3000" b="0" i="0" u="none" strike="noStrike" cap="none">
              <a:solidFill>
                <a:srgbClr val="8F4B6C"/>
              </a:solidFill>
              <a:latin typeface="Raleway SemiBold"/>
              <a:ea typeface="Raleway SemiBold"/>
              <a:cs typeface="Raleway SemiBold"/>
              <a:sym typeface="Raleway SemiBold"/>
            </a:endParaRPr>
          </a:p>
        </p:txBody>
      </p:sp>
      <p:pic>
        <p:nvPicPr>
          <p:cNvPr id="1130" name="Google Shape;1130;p63"/>
          <p:cNvPicPr preferRelativeResize="0"/>
          <p:nvPr/>
        </p:nvPicPr>
        <p:blipFill rotWithShape="1">
          <a:blip r:embed="rId3">
            <a:alphaModFix/>
          </a:blip>
          <a:srcRect l="19747" r="24229" b="7774"/>
          <a:stretch/>
        </p:blipFill>
        <p:spPr>
          <a:xfrm>
            <a:off x="-28450" y="1014550"/>
            <a:ext cx="4417750" cy="4090801"/>
          </a:xfrm>
          <a:prstGeom prst="rect">
            <a:avLst/>
          </a:prstGeom>
          <a:noFill/>
          <a:ln>
            <a:noFill/>
          </a:ln>
        </p:spPr>
      </p:pic>
      <p:pic>
        <p:nvPicPr>
          <p:cNvPr id="1131" name="Google Shape;1131;p63"/>
          <p:cNvPicPr preferRelativeResize="0"/>
          <p:nvPr/>
        </p:nvPicPr>
        <p:blipFill>
          <a:blip r:embed="rId4">
            <a:alphaModFix/>
          </a:blip>
          <a:stretch>
            <a:fillRect/>
          </a:stretch>
        </p:blipFill>
        <p:spPr>
          <a:xfrm>
            <a:off x="4699375" y="77200"/>
            <a:ext cx="4362025" cy="5028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453" name="Google Shape;453;p37"/>
          <p:cNvSpPr txBox="1"/>
          <p:nvPr/>
        </p:nvSpPr>
        <p:spPr>
          <a:xfrm>
            <a:off x="1264525" y="15240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en-US" sz="4800">
                <a:solidFill>
                  <a:srgbClr val="741B47"/>
                </a:solidFill>
                <a:latin typeface="Raleway Medium"/>
                <a:ea typeface="Raleway Medium"/>
                <a:cs typeface="Raleway Medium"/>
                <a:sym typeface="Raleway Medium"/>
              </a:rPr>
              <a:t>Basics of HTML</a:t>
            </a:r>
            <a:endParaRPr sz="4800" b="0" i="0" u="none" strike="noStrike" cap="none">
              <a:solidFill>
                <a:srgbClr val="741B47"/>
              </a:solidFill>
              <a:latin typeface="Raleway Medium"/>
              <a:ea typeface="Raleway Medium"/>
              <a:cs typeface="Raleway Medium"/>
              <a:sym typeface="Raleway Medium"/>
            </a:endParaRPr>
          </a:p>
        </p:txBody>
      </p:sp>
      <p:sp>
        <p:nvSpPr>
          <p:cNvPr id="454" name="Google Shape;454;p37"/>
          <p:cNvSpPr txBox="1"/>
          <p:nvPr/>
        </p:nvSpPr>
        <p:spPr>
          <a:xfrm>
            <a:off x="650850" y="1092839"/>
            <a:ext cx="7842300" cy="28368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What is HTML?</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History of HTML</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HTML Page Structure</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A Simple HTML Document</a:t>
            </a:r>
            <a:endParaRPr sz="3600" b="0" i="0" u="none" strike="noStrike" cap="none">
              <a:solidFill>
                <a:schemeClr val="dk1"/>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64"/>
          <p:cNvSpPr txBox="1">
            <a:spLocks noGrp="1"/>
          </p:cNvSpPr>
          <p:nvPr>
            <p:ph type="ctrTitle"/>
          </p:nvPr>
        </p:nvSpPr>
        <p:spPr>
          <a:xfrm>
            <a:off x="1085850" y="2059215"/>
            <a:ext cx="7308850" cy="854025"/>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8F4B6C"/>
                </a:solidFill>
              </a:rPr>
              <a:t>A Simple HTML Document</a:t>
            </a:r>
            <a:endParaRPr>
              <a:solidFill>
                <a:srgbClr val="8F4B6C"/>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6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sp>
        <p:nvSpPr>
          <p:cNvPr id="1142" name="Google Shape;1142;p65" descr="Image result for a simple html document"/>
          <p:cNvSpPr/>
          <p:nvPr/>
        </p:nvSpPr>
        <p:spPr>
          <a:xfrm>
            <a:off x="2275605" y="2419349"/>
            <a:ext cx="2448795" cy="244879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65"/>
          <p:cNvSpPr txBox="1"/>
          <p:nvPr/>
        </p:nvSpPr>
        <p:spPr>
          <a:xfrm>
            <a:off x="431800" y="173800"/>
            <a:ext cx="7671784" cy="6263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800" b="0" i="0" u="none" strike="noStrike" cap="none">
                <a:solidFill>
                  <a:srgbClr val="8F4B6C"/>
                </a:solidFill>
                <a:latin typeface="Raleway SemiBold"/>
                <a:ea typeface="Raleway SemiBold"/>
                <a:cs typeface="Raleway SemiBold"/>
                <a:sym typeface="Raleway SemiBold"/>
              </a:rPr>
              <a:t>A Simple HTML Document</a:t>
            </a:r>
            <a:endParaRPr sz="4800" b="0" i="0" u="none" strike="noStrike" cap="none">
              <a:solidFill>
                <a:srgbClr val="8F4B6C"/>
              </a:solidFill>
              <a:latin typeface="Raleway SemiBold"/>
              <a:ea typeface="Raleway SemiBold"/>
              <a:cs typeface="Raleway SemiBold"/>
              <a:sym typeface="Raleway SemiBold"/>
            </a:endParaRPr>
          </a:p>
        </p:txBody>
      </p:sp>
      <p:pic>
        <p:nvPicPr>
          <p:cNvPr id="1144" name="Google Shape;1144;p65"/>
          <p:cNvPicPr preferRelativeResize="0"/>
          <p:nvPr/>
        </p:nvPicPr>
        <p:blipFill rotWithShape="1">
          <a:blip r:embed="rId3">
            <a:alphaModFix/>
          </a:blip>
          <a:srcRect/>
          <a:stretch/>
        </p:blipFill>
        <p:spPr>
          <a:xfrm>
            <a:off x="4413000" y="881325"/>
            <a:ext cx="4616725" cy="2314344"/>
          </a:xfrm>
          <a:prstGeom prst="rect">
            <a:avLst/>
          </a:prstGeom>
          <a:noFill/>
          <a:ln>
            <a:noFill/>
          </a:ln>
        </p:spPr>
      </p:pic>
      <p:pic>
        <p:nvPicPr>
          <p:cNvPr id="1145" name="Google Shape;1145;p65"/>
          <p:cNvPicPr preferRelativeResize="0"/>
          <p:nvPr/>
        </p:nvPicPr>
        <p:blipFill rotWithShape="1">
          <a:blip r:embed="rId4">
            <a:alphaModFix/>
          </a:blip>
          <a:srcRect/>
          <a:stretch/>
        </p:blipFill>
        <p:spPr>
          <a:xfrm>
            <a:off x="0" y="959033"/>
            <a:ext cx="3963750" cy="4146316"/>
          </a:xfrm>
          <a:prstGeom prst="rect">
            <a:avLst/>
          </a:prstGeom>
          <a:noFill/>
          <a:ln>
            <a:noFill/>
          </a:ln>
        </p:spPr>
      </p:pic>
      <p:pic>
        <p:nvPicPr>
          <p:cNvPr id="1146" name="Google Shape;1146;p65"/>
          <p:cNvPicPr preferRelativeResize="0"/>
          <p:nvPr/>
        </p:nvPicPr>
        <p:blipFill>
          <a:blip r:embed="rId5">
            <a:alphaModFix/>
          </a:blip>
          <a:stretch>
            <a:fillRect/>
          </a:stretch>
        </p:blipFill>
        <p:spPr>
          <a:xfrm>
            <a:off x="3963750" y="3307925"/>
            <a:ext cx="5065975" cy="18355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pic>
        <p:nvPicPr>
          <p:cNvPr id="1151" name="Google Shape;1151;p66"/>
          <p:cNvPicPr preferRelativeResize="0"/>
          <p:nvPr/>
        </p:nvPicPr>
        <p:blipFill rotWithShape="1">
          <a:blip r:embed="rId3">
            <a:alphaModFix/>
          </a:blip>
          <a:srcRect l="9140" r="26172" b="23430"/>
          <a:stretch/>
        </p:blipFill>
        <p:spPr>
          <a:xfrm>
            <a:off x="4812975" y="1442400"/>
            <a:ext cx="4172651" cy="2552150"/>
          </a:xfrm>
          <a:prstGeom prst="rect">
            <a:avLst/>
          </a:prstGeom>
          <a:noFill/>
          <a:ln>
            <a:noFill/>
          </a:ln>
        </p:spPr>
      </p:pic>
      <p:sp>
        <p:nvSpPr>
          <p:cNvPr id="1152" name="Google Shape;1152;p6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sp>
        <p:nvSpPr>
          <p:cNvPr id="1153" name="Google Shape;1153;p66"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66"/>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800" b="0" i="0" u="none" strike="noStrike" cap="none">
                <a:solidFill>
                  <a:srgbClr val="8F4B6C"/>
                </a:solidFill>
                <a:latin typeface="Raleway SemiBold"/>
                <a:ea typeface="Raleway SemiBold"/>
                <a:cs typeface="Raleway SemiBold"/>
                <a:sym typeface="Raleway SemiBold"/>
              </a:rPr>
              <a:t>A Simple HTML Document</a:t>
            </a:r>
            <a:endParaRPr sz="4800" b="0" i="0" u="none" strike="noStrike" cap="none">
              <a:solidFill>
                <a:srgbClr val="8F4B6C"/>
              </a:solidFill>
              <a:latin typeface="Raleway SemiBold"/>
              <a:ea typeface="Raleway SemiBold"/>
              <a:cs typeface="Raleway SemiBold"/>
              <a:sym typeface="Raleway SemiBold"/>
            </a:endParaRPr>
          </a:p>
        </p:txBody>
      </p:sp>
      <p:pic>
        <p:nvPicPr>
          <p:cNvPr id="1155" name="Google Shape;1155;p66"/>
          <p:cNvPicPr preferRelativeResize="0"/>
          <p:nvPr/>
        </p:nvPicPr>
        <p:blipFill rotWithShape="1">
          <a:blip r:embed="rId4">
            <a:alphaModFix/>
          </a:blip>
          <a:srcRect/>
          <a:stretch/>
        </p:blipFill>
        <p:spPr>
          <a:xfrm>
            <a:off x="78850" y="939875"/>
            <a:ext cx="3982050" cy="4165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pic>
        <p:nvPicPr>
          <p:cNvPr id="1160" name="Google Shape;1160;p67" descr="Image result for pc ekran apple"/>
          <p:cNvPicPr preferRelativeResize="0"/>
          <p:nvPr/>
        </p:nvPicPr>
        <p:blipFill rotWithShape="1">
          <a:blip r:embed="rId3">
            <a:alphaModFix/>
          </a:blip>
          <a:srcRect/>
          <a:stretch/>
        </p:blipFill>
        <p:spPr>
          <a:xfrm>
            <a:off x="5923161" y="1609281"/>
            <a:ext cx="2825078" cy="1762870"/>
          </a:xfrm>
          <a:prstGeom prst="rect">
            <a:avLst/>
          </a:prstGeom>
          <a:noFill/>
          <a:ln>
            <a:noFill/>
          </a:ln>
        </p:spPr>
      </p:pic>
      <p:sp>
        <p:nvSpPr>
          <p:cNvPr id="1161" name="Google Shape;1161;p6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
        <p:nvSpPr>
          <p:cNvPr id="1162" name="Google Shape;1162;p67" descr="Image result for a simple html document"/>
          <p:cNvSpPr/>
          <p:nvPr/>
        </p:nvSpPr>
        <p:spPr>
          <a:xfrm>
            <a:off x="4996980" y="1262574"/>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67"/>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800" b="0" i="0" u="none" strike="noStrike" cap="none">
                <a:solidFill>
                  <a:srgbClr val="8F4B6C"/>
                </a:solidFill>
                <a:latin typeface="Raleway SemiBold"/>
                <a:ea typeface="Raleway SemiBold"/>
                <a:cs typeface="Raleway SemiBold"/>
                <a:sym typeface="Raleway SemiBold"/>
              </a:rPr>
              <a:t>A Simple HTML Document</a:t>
            </a:r>
            <a:endParaRPr sz="4800" b="0" i="0" u="none" strike="noStrike" cap="none">
              <a:solidFill>
                <a:srgbClr val="8F4B6C"/>
              </a:solidFill>
              <a:latin typeface="Raleway SemiBold"/>
              <a:ea typeface="Raleway SemiBold"/>
              <a:cs typeface="Raleway SemiBold"/>
              <a:sym typeface="Raleway SemiBold"/>
            </a:endParaRPr>
          </a:p>
        </p:txBody>
      </p:sp>
      <p:pic>
        <p:nvPicPr>
          <p:cNvPr id="1164" name="Google Shape;1164;p67"/>
          <p:cNvPicPr preferRelativeResize="0"/>
          <p:nvPr/>
        </p:nvPicPr>
        <p:blipFill rotWithShape="1">
          <a:blip r:embed="rId4">
            <a:alphaModFix/>
          </a:blip>
          <a:srcRect l="8166" r="18325"/>
          <a:stretch/>
        </p:blipFill>
        <p:spPr>
          <a:xfrm>
            <a:off x="216875" y="948575"/>
            <a:ext cx="5257700" cy="3585550"/>
          </a:xfrm>
          <a:prstGeom prst="rect">
            <a:avLst/>
          </a:prstGeom>
          <a:noFill/>
          <a:ln>
            <a:noFill/>
          </a:ln>
        </p:spPr>
      </p:pic>
      <p:pic>
        <p:nvPicPr>
          <p:cNvPr id="1165" name="Google Shape;1165;p67"/>
          <p:cNvPicPr preferRelativeResize="0"/>
          <p:nvPr/>
        </p:nvPicPr>
        <p:blipFill rotWithShape="1">
          <a:blip r:embed="rId5">
            <a:alphaModFix/>
          </a:blip>
          <a:srcRect/>
          <a:stretch/>
        </p:blipFill>
        <p:spPr>
          <a:xfrm>
            <a:off x="6193287" y="1798736"/>
            <a:ext cx="2239844" cy="76671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6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
        <p:nvSpPr>
          <p:cNvPr id="1171" name="Google Shape;1171;p68"/>
          <p:cNvSpPr txBox="1"/>
          <p:nvPr/>
        </p:nvSpPr>
        <p:spPr>
          <a:xfrm>
            <a:off x="431800" y="173800"/>
            <a:ext cx="7671784" cy="6263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800" b="0" i="0" u="none" strike="noStrike" cap="none">
                <a:solidFill>
                  <a:srgbClr val="8F4B6C"/>
                </a:solidFill>
                <a:latin typeface="Raleway SemiBold"/>
                <a:ea typeface="Raleway SemiBold"/>
                <a:cs typeface="Raleway SemiBold"/>
                <a:sym typeface="Raleway SemiBold"/>
              </a:rPr>
              <a:t>A Simple HTML Document</a:t>
            </a:r>
            <a:endParaRPr sz="4800" b="0" i="0" u="none" strike="noStrike" cap="none">
              <a:solidFill>
                <a:srgbClr val="8F4B6C"/>
              </a:solidFill>
              <a:latin typeface="Raleway SemiBold"/>
              <a:ea typeface="Raleway SemiBold"/>
              <a:cs typeface="Raleway SemiBold"/>
              <a:sym typeface="Raleway SemiBold"/>
            </a:endParaRPr>
          </a:p>
        </p:txBody>
      </p:sp>
      <p:pic>
        <p:nvPicPr>
          <p:cNvPr id="1172" name="Google Shape;1172;p68"/>
          <p:cNvPicPr preferRelativeResize="0"/>
          <p:nvPr/>
        </p:nvPicPr>
        <p:blipFill rotWithShape="1">
          <a:blip r:embed="rId3">
            <a:alphaModFix/>
          </a:blip>
          <a:srcRect/>
          <a:stretch/>
        </p:blipFill>
        <p:spPr>
          <a:xfrm>
            <a:off x="940535" y="996774"/>
            <a:ext cx="1902543" cy="676332"/>
          </a:xfrm>
          <a:prstGeom prst="rect">
            <a:avLst/>
          </a:prstGeom>
          <a:noFill/>
          <a:ln>
            <a:noFill/>
          </a:ln>
        </p:spPr>
      </p:pic>
      <p:sp>
        <p:nvSpPr>
          <p:cNvPr id="1173" name="Google Shape;1173;p68"/>
          <p:cNvSpPr/>
          <p:nvPr/>
        </p:nvSpPr>
        <p:spPr>
          <a:xfrm>
            <a:off x="2994174" y="1187777"/>
            <a:ext cx="892277" cy="310856"/>
          </a:xfrm>
          <a:prstGeom prst="rightArrow">
            <a:avLst>
              <a:gd name="adj1" fmla="val 50000"/>
              <a:gd name="adj2" fmla="val 50000"/>
            </a:avLst>
          </a:prstGeom>
          <a:solidFill>
            <a:srgbClr val="C27BA0"/>
          </a:solidFill>
          <a:ln w="25400" cap="flat" cmpd="sng">
            <a:solidFill>
              <a:srgbClr val="C27B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74" name="Google Shape;1174;p68"/>
          <p:cNvSpPr txBox="1"/>
          <p:nvPr/>
        </p:nvSpPr>
        <p:spPr>
          <a:xfrm>
            <a:off x="3893825" y="1088331"/>
            <a:ext cx="4202384" cy="58477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The</a:t>
            </a:r>
            <a:r>
              <a:rPr lang="en-US" sz="1600" b="1" i="0" u="none" strike="noStrike" cap="none">
                <a:solidFill>
                  <a:srgbClr val="FF0000"/>
                </a:solidFill>
                <a:latin typeface="Arial"/>
                <a:ea typeface="Arial"/>
                <a:cs typeface="Arial"/>
                <a:sym typeface="Arial"/>
              </a:rPr>
              <a:t> DOCTYPE </a:t>
            </a:r>
            <a:r>
              <a:rPr lang="en-US" sz="1600" b="1" i="0" u="none" strike="noStrike" cap="none">
                <a:solidFill>
                  <a:srgbClr val="000000"/>
                </a:solidFill>
                <a:latin typeface="Arial"/>
                <a:ea typeface="Arial"/>
                <a:cs typeface="Arial"/>
                <a:sym typeface="Arial"/>
              </a:rPr>
              <a:t>indicates the </a:t>
            </a:r>
            <a:r>
              <a:rPr lang="en-US" sz="1600" b="1"/>
              <a:t>standards</a:t>
            </a:r>
            <a:r>
              <a:rPr lang="en-US" sz="1600" b="1" i="0" u="none" strike="noStrike" cap="none">
                <a:solidFill>
                  <a:srgbClr val="000000"/>
                </a:solidFill>
                <a:latin typeface="Arial"/>
                <a:ea typeface="Arial"/>
                <a:cs typeface="Arial"/>
                <a:sym typeface="Arial"/>
              </a:rPr>
              <a:t> </a:t>
            </a:r>
            <a:r>
              <a:rPr lang="en-US" sz="1600" b="1"/>
              <a:t>compliance</a:t>
            </a:r>
            <a:r>
              <a:rPr lang="en-US" sz="1600" b="1" i="0" u="none" strike="noStrike" cap="none">
                <a:solidFill>
                  <a:srgbClr val="000000"/>
                </a:solidFill>
                <a:latin typeface="Arial"/>
                <a:ea typeface="Arial"/>
                <a:cs typeface="Arial"/>
                <a:sym typeface="Arial"/>
              </a:rPr>
              <a:t> or version of the document</a:t>
            </a:r>
            <a:endParaRPr sz="1600" b="1" i="0" u="none" strike="noStrike" cap="none">
              <a:solidFill>
                <a:srgbClr val="000000"/>
              </a:solidFill>
              <a:latin typeface="Arial"/>
              <a:ea typeface="Arial"/>
              <a:cs typeface="Arial"/>
              <a:sym typeface="Arial"/>
            </a:endParaRPr>
          </a:p>
        </p:txBody>
      </p:sp>
      <p:pic>
        <p:nvPicPr>
          <p:cNvPr id="1175" name="Google Shape;1175;p68"/>
          <p:cNvPicPr preferRelativeResize="0"/>
          <p:nvPr/>
        </p:nvPicPr>
        <p:blipFill rotWithShape="1">
          <a:blip r:embed="rId4">
            <a:alphaModFix/>
          </a:blip>
          <a:srcRect/>
          <a:stretch/>
        </p:blipFill>
        <p:spPr>
          <a:xfrm>
            <a:off x="940534" y="1850875"/>
            <a:ext cx="1902544" cy="676333"/>
          </a:xfrm>
          <a:prstGeom prst="rect">
            <a:avLst/>
          </a:prstGeom>
          <a:noFill/>
          <a:ln>
            <a:noFill/>
          </a:ln>
        </p:spPr>
      </p:pic>
      <p:sp>
        <p:nvSpPr>
          <p:cNvPr id="1176" name="Google Shape;1176;p68"/>
          <p:cNvSpPr txBox="1"/>
          <p:nvPr/>
        </p:nvSpPr>
        <p:spPr>
          <a:xfrm>
            <a:off x="3886450" y="1865425"/>
            <a:ext cx="4209759" cy="58477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The</a:t>
            </a:r>
            <a:r>
              <a:rPr lang="en-US" sz="1600" b="1" i="0" u="none" strike="noStrike" cap="none">
                <a:solidFill>
                  <a:srgbClr val="FF0000"/>
                </a:solidFill>
                <a:latin typeface="Arial"/>
                <a:ea typeface="Arial"/>
                <a:cs typeface="Arial"/>
                <a:sym typeface="Arial"/>
              </a:rPr>
              <a:t> HTML </a:t>
            </a:r>
            <a:r>
              <a:rPr lang="en-US" sz="1600" b="1" i="0" u="none" strike="noStrike" cap="none">
                <a:solidFill>
                  <a:srgbClr val="000000"/>
                </a:solidFill>
                <a:latin typeface="Arial"/>
                <a:ea typeface="Arial"/>
                <a:cs typeface="Arial"/>
                <a:sym typeface="Arial"/>
              </a:rPr>
              <a:t>element act as the root of the document</a:t>
            </a:r>
            <a:endParaRPr sz="1600" b="1" i="0" u="none" strike="noStrike" cap="none">
              <a:solidFill>
                <a:srgbClr val="000000"/>
              </a:solidFill>
              <a:latin typeface="Arial"/>
              <a:ea typeface="Arial"/>
              <a:cs typeface="Arial"/>
              <a:sym typeface="Arial"/>
            </a:endParaRPr>
          </a:p>
        </p:txBody>
      </p:sp>
      <p:pic>
        <p:nvPicPr>
          <p:cNvPr id="1177" name="Google Shape;1177;p68"/>
          <p:cNvPicPr preferRelativeResize="0"/>
          <p:nvPr/>
        </p:nvPicPr>
        <p:blipFill rotWithShape="1">
          <a:blip r:embed="rId5">
            <a:alphaModFix/>
          </a:blip>
          <a:srcRect/>
          <a:stretch/>
        </p:blipFill>
        <p:spPr>
          <a:xfrm>
            <a:off x="940535" y="2716460"/>
            <a:ext cx="1902544" cy="676332"/>
          </a:xfrm>
          <a:prstGeom prst="rect">
            <a:avLst/>
          </a:prstGeom>
          <a:noFill/>
          <a:ln>
            <a:noFill/>
          </a:ln>
        </p:spPr>
      </p:pic>
      <p:sp>
        <p:nvSpPr>
          <p:cNvPr id="1178" name="Google Shape;1178;p68"/>
          <p:cNvSpPr txBox="1"/>
          <p:nvPr/>
        </p:nvSpPr>
        <p:spPr>
          <a:xfrm>
            <a:off x="3893825" y="2762238"/>
            <a:ext cx="4209759" cy="58477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The</a:t>
            </a:r>
            <a:r>
              <a:rPr lang="en-US" sz="1600" b="1" i="0" u="none" strike="noStrike" cap="none">
                <a:solidFill>
                  <a:srgbClr val="FF0000"/>
                </a:solidFill>
                <a:latin typeface="Arial"/>
                <a:ea typeface="Arial"/>
                <a:cs typeface="Arial"/>
                <a:sym typeface="Arial"/>
              </a:rPr>
              <a:t> HEAD </a:t>
            </a:r>
            <a:r>
              <a:rPr lang="en-US" sz="1600" b="1" i="0" u="none" strike="noStrike" cap="none">
                <a:solidFill>
                  <a:srgbClr val="000000"/>
                </a:solidFill>
                <a:latin typeface="Arial"/>
                <a:ea typeface="Arial"/>
                <a:cs typeface="Arial"/>
                <a:sym typeface="Arial"/>
              </a:rPr>
              <a:t>element contains document metadata</a:t>
            </a:r>
            <a:endParaRPr sz="1600" b="1" i="0" u="none" strike="noStrike" cap="none">
              <a:solidFill>
                <a:srgbClr val="000000"/>
              </a:solidFill>
              <a:latin typeface="Arial"/>
              <a:ea typeface="Arial"/>
              <a:cs typeface="Arial"/>
              <a:sym typeface="Arial"/>
            </a:endParaRPr>
          </a:p>
        </p:txBody>
      </p:sp>
      <p:pic>
        <p:nvPicPr>
          <p:cNvPr id="1179" name="Google Shape;1179;p68"/>
          <p:cNvPicPr preferRelativeResize="0"/>
          <p:nvPr/>
        </p:nvPicPr>
        <p:blipFill rotWithShape="1">
          <a:blip r:embed="rId6">
            <a:alphaModFix/>
          </a:blip>
          <a:srcRect/>
          <a:stretch/>
        </p:blipFill>
        <p:spPr>
          <a:xfrm>
            <a:off x="940534" y="3582044"/>
            <a:ext cx="1902544" cy="748813"/>
          </a:xfrm>
          <a:prstGeom prst="rect">
            <a:avLst/>
          </a:prstGeom>
          <a:noFill/>
          <a:ln>
            <a:noFill/>
          </a:ln>
        </p:spPr>
      </p:pic>
      <p:sp>
        <p:nvSpPr>
          <p:cNvPr id="1180" name="Google Shape;1180;p68"/>
          <p:cNvSpPr/>
          <p:nvPr/>
        </p:nvSpPr>
        <p:spPr>
          <a:xfrm>
            <a:off x="3001548" y="2008356"/>
            <a:ext cx="892277" cy="310856"/>
          </a:xfrm>
          <a:prstGeom prst="rightArrow">
            <a:avLst>
              <a:gd name="adj1" fmla="val 50000"/>
              <a:gd name="adj2" fmla="val 50000"/>
            </a:avLst>
          </a:prstGeom>
          <a:solidFill>
            <a:srgbClr val="C27BA0"/>
          </a:solidFill>
          <a:ln w="25400" cap="flat" cmpd="sng">
            <a:solidFill>
              <a:srgbClr val="C27B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81" name="Google Shape;1181;p68"/>
          <p:cNvSpPr/>
          <p:nvPr/>
        </p:nvSpPr>
        <p:spPr>
          <a:xfrm>
            <a:off x="2994173" y="2899198"/>
            <a:ext cx="892277" cy="310856"/>
          </a:xfrm>
          <a:prstGeom prst="rightArrow">
            <a:avLst>
              <a:gd name="adj1" fmla="val 50000"/>
              <a:gd name="adj2" fmla="val 50000"/>
            </a:avLst>
          </a:prstGeom>
          <a:solidFill>
            <a:srgbClr val="C27BA0"/>
          </a:solidFill>
          <a:ln w="25400" cap="flat" cmpd="sng">
            <a:solidFill>
              <a:srgbClr val="C27B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82" name="Google Shape;1182;p68"/>
          <p:cNvSpPr/>
          <p:nvPr/>
        </p:nvSpPr>
        <p:spPr>
          <a:xfrm>
            <a:off x="3001548" y="3714242"/>
            <a:ext cx="892277" cy="310856"/>
          </a:xfrm>
          <a:prstGeom prst="rightArrow">
            <a:avLst>
              <a:gd name="adj1" fmla="val 50000"/>
              <a:gd name="adj2" fmla="val 50000"/>
            </a:avLst>
          </a:prstGeom>
          <a:solidFill>
            <a:srgbClr val="C27BA0"/>
          </a:solidFill>
          <a:ln w="25400" cap="flat" cmpd="sng">
            <a:solidFill>
              <a:srgbClr val="C27B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83" name="Google Shape;1183;p68"/>
          <p:cNvSpPr txBox="1"/>
          <p:nvPr/>
        </p:nvSpPr>
        <p:spPr>
          <a:xfrm>
            <a:off x="3893825" y="3577282"/>
            <a:ext cx="4209759" cy="58477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The</a:t>
            </a:r>
            <a:r>
              <a:rPr lang="en-US" sz="1600" b="1" i="0" u="none" strike="noStrike" cap="none">
                <a:solidFill>
                  <a:srgbClr val="FF0000"/>
                </a:solidFill>
                <a:latin typeface="Arial"/>
                <a:ea typeface="Arial"/>
                <a:cs typeface="Arial"/>
                <a:sym typeface="Arial"/>
              </a:rPr>
              <a:t> BODY </a:t>
            </a:r>
            <a:r>
              <a:rPr lang="en-US" sz="1600" b="1" i="0" u="none" strike="noStrike" cap="none">
                <a:solidFill>
                  <a:srgbClr val="000000"/>
                </a:solidFill>
                <a:latin typeface="Arial"/>
                <a:ea typeface="Arial"/>
                <a:cs typeface="Arial"/>
                <a:sym typeface="Arial"/>
              </a:rPr>
              <a:t>element contains the content to be displayed</a:t>
            </a:r>
            <a:endParaRPr sz="1600" b="1"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69"/>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35</a:t>
            </a:fld>
            <a:endParaRPr/>
          </a:p>
        </p:txBody>
      </p:sp>
      <p:sp>
        <p:nvSpPr>
          <p:cNvPr id="1189" name="Google Shape;1189;p69"/>
          <p:cNvSpPr txBox="1">
            <a:spLocks noGrp="1"/>
          </p:cNvSpPr>
          <p:nvPr>
            <p:ph type="body" idx="1"/>
          </p:nvPr>
        </p:nvSpPr>
        <p:spPr>
          <a:xfrm>
            <a:off x="2457500" y="1791050"/>
            <a:ext cx="6232800" cy="10491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2400" b="1">
                <a:latin typeface="Arial"/>
                <a:ea typeface="Arial"/>
                <a:cs typeface="Arial"/>
                <a:sym typeface="Arial"/>
              </a:rPr>
              <a:t>Which one is not an HTML element?</a:t>
            </a:r>
            <a:endParaRPr sz="2400" b="1">
              <a:latin typeface="Arial"/>
              <a:ea typeface="Arial"/>
              <a:cs typeface="Arial"/>
              <a:sym typeface="Arial"/>
            </a:endParaRPr>
          </a:p>
          <a:p>
            <a:pPr marL="0" lvl="0" indent="0" algn="ctr" rtl="0">
              <a:spcBef>
                <a:spcPts val="600"/>
              </a:spcBef>
              <a:spcAft>
                <a:spcPts val="0"/>
              </a:spcAft>
              <a:buNone/>
            </a:pPr>
            <a:endParaRPr sz="2400" b="1">
              <a:latin typeface="Arial"/>
              <a:ea typeface="Arial"/>
              <a:cs typeface="Arial"/>
              <a:sym typeface="Arial"/>
            </a:endParaRPr>
          </a:p>
          <a:p>
            <a:pPr marL="0" lvl="0" indent="0" algn="ctr" rtl="0">
              <a:spcBef>
                <a:spcPts val="600"/>
              </a:spcBef>
              <a:spcAft>
                <a:spcPts val="0"/>
              </a:spcAft>
              <a:buNone/>
            </a:pPr>
            <a:r>
              <a:rPr lang="en-US" b="1">
                <a:latin typeface="Arial"/>
                <a:ea typeface="Arial"/>
                <a:cs typeface="Arial"/>
                <a:sym typeface="Arial"/>
              </a:rPr>
              <a:t>(Please answer the question on Pear Deck)</a:t>
            </a:r>
            <a:endParaRPr b="1">
              <a:latin typeface="Arial"/>
              <a:ea typeface="Arial"/>
              <a:cs typeface="Arial"/>
              <a:sym typeface="Arial"/>
            </a:endParaRPr>
          </a:p>
        </p:txBody>
      </p:sp>
      <p:pic>
        <p:nvPicPr>
          <p:cNvPr id="1190" name="Google Shape;1190;p69"/>
          <p:cNvPicPr preferRelativeResize="0"/>
          <p:nvPr/>
        </p:nvPicPr>
        <p:blipFill>
          <a:blip r:embed="rId3">
            <a:alphaModFix/>
          </a:blip>
          <a:stretch>
            <a:fillRect/>
          </a:stretch>
        </p:blipFill>
        <p:spPr>
          <a:xfrm>
            <a:off x="79522" y="1066772"/>
            <a:ext cx="1997500" cy="3095800"/>
          </a:xfrm>
          <a:prstGeom prst="rect">
            <a:avLst/>
          </a:prstGeom>
          <a:noFill/>
          <a:ln>
            <a:noFill/>
          </a:ln>
        </p:spPr>
      </p:pic>
      <p:sp>
        <p:nvSpPr>
          <p:cNvPr id="1191" name="Google Shape;1191;p69"/>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800" b="0" i="0" u="none" strike="noStrike" cap="none">
                <a:solidFill>
                  <a:srgbClr val="8F4B6C"/>
                </a:solidFill>
                <a:latin typeface="Raleway SemiBold"/>
                <a:ea typeface="Raleway SemiBold"/>
                <a:cs typeface="Raleway SemiBold"/>
                <a:sym typeface="Raleway SemiBold"/>
              </a:rPr>
              <a:t>A Simple HTML Document</a:t>
            </a:r>
            <a:endParaRPr sz="4800" b="0" i="0" u="none" strike="noStrike" cap="none">
              <a:solidFill>
                <a:srgbClr val="8F4B6C"/>
              </a:solidFill>
              <a:latin typeface="Raleway SemiBold"/>
              <a:ea typeface="Raleway SemiBold"/>
              <a:cs typeface="Raleway SemiBold"/>
              <a:sym typeface="Raleway SemiBold"/>
            </a:endParaRPr>
          </a:p>
        </p:txBody>
      </p:sp>
      <p:pic>
        <p:nvPicPr>
          <p:cNvPr id="1192" name="Google Shape;1192;p69">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193" name="Google Shape;1193;p69">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7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
        <p:nvSpPr>
          <p:cNvPr id="1199" name="Google Shape;1199;p70"/>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800" b="0" i="0" u="none" strike="noStrike" cap="none">
                <a:solidFill>
                  <a:srgbClr val="8F4B6C"/>
                </a:solidFill>
                <a:latin typeface="Raleway SemiBold"/>
                <a:ea typeface="Raleway SemiBold"/>
                <a:cs typeface="Raleway SemiBold"/>
                <a:sym typeface="Raleway SemiBold"/>
              </a:rPr>
              <a:t>A Simple HTML Document</a:t>
            </a:r>
            <a:endParaRPr sz="4800" b="0" i="0" u="none" strike="noStrike" cap="none">
              <a:solidFill>
                <a:srgbClr val="8F4B6C"/>
              </a:solidFill>
              <a:latin typeface="Raleway SemiBold"/>
              <a:ea typeface="Raleway SemiBold"/>
              <a:cs typeface="Raleway SemiBold"/>
              <a:sym typeface="Raleway SemiBold"/>
            </a:endParaRPr>
          </a:p>
        </p:txBody>
      </p:sp>
      <p:pic>
        <p:nvPicPr>
          <p:cNvPr id="1200" name="Google Shape;1200;p70"/>
          <p:cNvPicPr preferRelativeResize="0"/>
          <p:nvPr/>
        </p:nvPicPr>
        <p:blipFill rotWithShape="1">
          <a:blip r:embed="rId3">
            <a:alphaModFix/>
          </a:blip>
          <a:srcRect l="2255" t="7407" r="3350"/>
          <a:stretch/>
        </p:blipFill>
        <p:spPr>
          <a:xfrm>
            <a:off x="862126" y="843986"/>
            <a:ext cx="7241459" cy="34555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7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sp>
        <p:nvSpPr>
          <p:cNvPr id="1206" name="Google Shape;1206;p71"/>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800" b="0" i="0" u="none" strike="noStrike" cap="none">
                <a:solidFill>
                  <a:srgbClr val="8F4B6C"/>
                </a:solidFill>
                <a:latin typeface="Raleway SemiBold"/>
                <a:ea typeface="Raleway SemiBold"/>
                <a:cs typeface="Raleway SemiBold"/>
                <a:sym typeface="Raleway SemiBold"/>
              </a:rPr>
              <a:t>A Simple HTML Document</a:t>
            </a:r>
            <a:endParaRPr sz="4800" b="0" i="0" u="none" strike="noStrike" cap="none">
              <a:solidFill>
                <a:srgbClr val="8F4B6C"/>
              </a:solidFill>
              <a:latin typeface="Raleway SemiBold"/>
              <a:ea typeface="Raleway SemiBold"/>
              <a:cs typeface="Raleway SemiBold"/>
              <a:sym typeface="Raleway SemiBold"/>
            </a:endParaRPr>
          </a:p>
        </p:txBody>
      </p:sp>
      <p:pic>
        <p:nvPicPr>
          <p:cNvPr id="1207" name="Google Shape;1207;p71"/>
          <p:cNvPicPr preferRelativeResize="0"/>
          <p:nvPr/>
        </p:nvPicPr>
        <p:blipFill rotWithShape="1">
          <a:blip r:embed="rId3">
            <a:alphaModFix/>
          </a:blip>
          <a:srcRect/>
          <a:stretch/>
        </p:blipFill>
        <p:spPr>
          <a:xfrm>
            <a:off x="862125" y="953730"/>
            <a:ext cx="7671784" cy="369896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72"/>
          <p:cNvSpPr txBox="1">
            <a:spLocks noGrp="1"/>
          </p:cNvSpPr>
          <p:nvPr>
            <p:ph type="ctrTitle"/>
          </p:nvPr>
        </p:nvSpPr>
        <p:spPr>
          <a:xfrm>
            <a:off x="532900" y="1265400"/>
            <a:ext cx="4736100" cy="2061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4800"/>
              <a:buNone/>
            </a:pPr>
            <a:r>
              <a:rPr lang="en-US" sz="4800">
                <a:solidFill>
                  <a:srgbClr val="741B47"/>
                </a:solidFill>
              </a:rPr>
              <a:t>HTML</a:t>
            </a:r>
            <a:endParaRPr sz="4800">
              <a:solidFill>
                <a:srgbClr val="741B47"/>
              </a:solidFill>
            </a:endParaRPr>
          </a:p>
          <a:p>
            <a:pPr marL="0" lvl="0" indent="0" algn="ctr" rtl="0">
              <a:lnSpc>
                <a:spcPct val="100000"/>
              </a:lnSpc>
              <a:spcBef>
                <a:spcPts val="0"/>
              </a:spcBef>
              <a:spcAft>
                <a:spcPts val="0"/>
              </a:spcAft>
              <a:buSzPts val="4800"/>
              <a:buNone/>
            </a:pPr>
            <a:r>
              <a:rPr lang="en-US" sz="4800">
                <a:solidFill>
                  <a:srgbClr val="741B47"/>
                </a:solidFill>
              </a:rPr>
              <a:t>Elements, Tags</a:t>
            </a:r>
            <a:endParaRPr sz="4800">
              <a:solidFill>
                <a:srgbClr val="741B47"/>
              </a:solidFill>
            </a:endParaRPr>
          </a:p>
          <a:p>
            <a:pPr marL="0" lvl="0" indent="0" algn="ctr" rtl="0">
              <a:lnSpc>
                <a:spcPct val="100000"/>
              </a:lnSpc>
              <a:spcBef>
                <a:spcPts val="0"/>
              </a:spcBef>
              <a:spcAft>
                <a:spcPts val="0"/>
              </a:spcAft>
              <a:buSzPts val="4800"/>
              <a:buNone/>
            </a:pPr>
            <a:r>
              <a:rPr lang="en-US" sz="4800">
                <a:solidFill>
                  <a:srgbClr val="741B47"/>
                </a:solidFill>
              </a:rPr>
              <a:t>and Attributes</a:t>
            </a:r>
            <a:endParaRPr sz="4800">
              <a:solidFill>
                <a:srgbClr val="741B47"/>
              </a:solidFill>
            </a:endParaRPr>
          </a:p>
        </p:txBody>
      </p:sp>
      <p:pic>
        <p:nvPicPr>
          <p:cNvPr id="1213" name="Google Shape;1213;p72"/>
          <p:cNvPicPr preferRelativeResize="0"/>
          <p:nvPr/>
        </p:nvPicPr>
        <p:blipFill>
          <a:blip r:embed="rId3">
            <a:alphaModFix/>
          </a:blip>
          <a:stretch>
            <a:fillRect/>
          </a:stretch>
        </p:blipFill>
        <p:spPr>
          <a:xfrm>
            <a:off x="5395300" y="152400"/>
            <a:ext cx="3596300" cy="47560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1219" name="Google Shape;1219;p73"/>
          <p:cNvSpPr txBox="1"/>
          <p:nvPr/>
        </p:nvSpPr>
        <p:spPr>
          <a:xfrm>
            <a:off x="972575" y="2889275"/>
            <a:ext cx="7725300" cy="67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t>HTML elements can’t be nested.</a:t>
            </a:r>
            <a:endParaRPr sz="3600"/>
          </a:p>
        </p:txBody>
      </p:sp>
      <p:pic>
        <p:nvPicPr>
          <p:cNvPr id="1220" name="Google Shape;1220;p73">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221" name="Google Shape;1221;p73">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2" name="Google Shape;1222;p73"/>
          <p:cNvPicPr preferRelativeResize="0"/>
          <p:nvPr/>
        </p:nvPicPr>
        <p:blipFill>
          <a:blip r:embed="rId6">
            <a:alphaModFix/>
          </a:blip>
          <a:stretch>
            <a:fillRect/>
          </a:stretch>
        </p:blipFill>
        <p:spPr>
          <a:xfrm>
            <a:off x="3388500" y="146125"/>
            <a:ext cx="2367000" cy="2367000"/>
          </a:xfrm>
          <a:prstGeom prst="rect">
            <a:avLst/>
          </a:prstGeom>
          <a:noFill/>
          <a:ln>
            <a:noFill/>
          </a:ln>
        </p:spPr>
      </p:pic>
      <p:pic>
        <p:nvPicPr>
          <p:cNvPr id="1223" name="Google Shape;1223;p73"/>
          <p:cNvPicPr preferRelativeResize="0"/>
          <p:nvPr/>
        </p:nvPicPr>
        <p:blipFill>
          <a:blip r:embed="rId7">
            <a:alphaModFix/>
          </a:blip>
          <a:stretch>
            <a:fillRect/>
          </a:stretch>
        </p:blipFill>
        <p:spPr>
          <a:xfrm>
            <a:off x="113845" y="146120"/>
            <a:ext cx="1669900" cy="2588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8"/>
          <p:cNvSpPr txBox="1">
            <a:spLocks noGrp="1"/>
          </p:cNvSpPr>
          <p:nvPr>
            <p:ph type="ctrTitle"/>
          </p:nvPr>
        </p:nvSpPr>
        <p:spPr>
          <a:xfrm>
            <a:off x="1113080" y="2358453"/>
            <a:ext cx="4676700" cy="11598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Reminder</a:t>
            </a:r>
            <a:endParaRPr>
              <a:solidFill>
                <a:srgbClr val="741B47"/>
              </a:solidFill>
            </a:endParaRPr>
          </a:p>
          <a:p>
            <a:pPr marL="0" lvl="0" indent="0" algn="l" rtl="0">
              <a:lnSpc>
                <a:spcPct val="80000"/>
              </a:lnSpc>
              <a:spcBef>
                <a:spcPts val="0"/>
              </a:spcBef>
              <a:spcAft>
                <a:spcPts val="0"/>
              </a:spcAft>
              <a:buSzPts val="4800"/>
              <a:buNone/>
            </a:pPr>
            <a:endParaRPr>
              <a:solidFill>
                <a:srgbClr val="741B47"/>
              </a:solidFill>
            </a:endParaRPr>
          </a:p>
        </p:txBody>
      </p:sp>
      <p:grpSp>
        <p:nvGrpSpPr>
          <p:cNvPr id="460" name="Google Shape;460;p38"/>
          <p:cNvGrpSpPr/>
          <p:nvPr/>
        </p:nvGrpSpPr>
        <p:grpSpPr>
          <a:xfrm>
            <a:off x="5435079" y="912423"/>
            <a:ext cx="3239723" cy="3318665"/>
            <a:chOff x="2270525" y="117216"/>
            <a:chExt cx="4650765" cy="4762722"/>
          </a:xfrm>
        </p:grpSpPr>
        <p:sp>
          <p:nvSpPr>
            <p:cNvPr id="461" name="Google Shape;461;p38"/>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11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 name="Google Shape;462;p38"/>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 name="Google Shape;463;p38"/>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4" name="Google Shape;464;p38"/>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5" name="Google Shape;465;p38"/>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6" name="Google Shape;466;p38"/>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7" name="Google Shape;467;p38"/>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8" name="Google Shape;468;p38"/>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9" name="Google Shape;469;p38"/>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0" name="Google Shape;470;p38"/>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1" name="Google Shape;471;p38"/>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2" name="Google Shape;472;p38"/>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3" name="Google Shape;473;p38"/>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4" name="Google Shape;474;p38"/>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5" name="Google Shape;475;p38"/>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6" name="Google Shape;476;p38"/>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 name="Google Shape;477;p38"/>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 name="Google Shape;478;p38"/>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 name="Google Shape;479;p38"/>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 name="Google Shape;480;p38"/>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 name="Google Shape;481;p38"/>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82" name="Google Shape;482;p38"/>
            <p:cNvGrpSpPr/>
            <p:nvPr/>
          </p:nvGrpSpPr>
          <p:grpSpPr>
            <a:xfrm>
              <a:off x="4031993" y="117216"/>
              <a:ext cx="2889297" cy="3901793"/>
              <a:chOff x="5533368" y="1047716"/>
              <a:chExt cx="2889297" cy="3901793"/>
            </a:xfrm>
          </p:grpSpPr>
          <p:sp>
            <p:nvSpPr>
              <p:cNvPr id="483" name="Google Shape;483;p38"/>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 name="Google Shape;484;p38"/>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 name="Google Shape;485;p38"/>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 name="Google Shape;486;p38"/>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7" name="Google Shape;487;p38"/>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8" name="Google Shape;488;p38"/>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9" name="Google Shape;489;p38"/>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0" name="Google Shape;490;p38"/>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1" name="Google Shape;491;p38"/>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2" name="Google Shape;492;p38"/>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 name="Google Shape;493;p38"/>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 name="Google Shape;494;p38"/>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 name="Google Shape;495;p38"/>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 name="Google Shape;496;p38"/>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7" name="Google Shape;497;p38"/>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8" name="Google Shape;498;p38"/>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9" name="Google Shape;499;p38"/>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0" name="Google Shape;500;p38"/>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 name="Google Shape;501;p38"/>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2" name="Google Shape;502;p38"/>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3" name="Google Shape;503;p38"/>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4" name="Google Shape;504;p38"/>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5" name="Google Shape;505;p38"/>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6" name="Google Shape;506;p38"/>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7" name="Google Shape;507;p38"/>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8" name="Google Shape;508;p38"/>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9" name="Google Shape;509;p38"/>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0" name="Google Shape;510;p38"/>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1" name="Google Shape;511;p38"/>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2" name="Google Shape;512;p38"/>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3" name="Google Shape;513;p38"/>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 name="Google Shape;514;p38"/>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 name="Google Shape;515;p38"/>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6" name="Google Shape;516;p38"/>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7" name="Google Shape;517;p38"/>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8" name="Google Shape;518;p38"/>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9" name="Google Shape;519;p38"/>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0" name="Google Shape;520;p38"/>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1" name="Google Shape;521;p38"/>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 name="Google Shape;522;p38"/>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23" name="Google Shape;523;p38"/>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4" name="Google Shape;524;p38"/>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5" name="Google Shape;525;p38"/>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 name="Google Shape;526;p38"/>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7" name="Google Shape;527;p38"/>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8" name="Google Shape;528;p38"/>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9" name="Google Shape;529;p38"/>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0" name="Google Shape;530;p38"/>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1" name="Google Shape;531;p38"/>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2" name="Google Shape;532;p38"/>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3" name="Google Shape;533;p38"/>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4" name="Google Shape;534;p38"/>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5" name="Google Shape;535;p38"/>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6" name="Google Shape;536;p38"/>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7" name="Google Shape;537;p38"/>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8" name="Google Shape;538;p38"/>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9" name="Google Shape;539;p38"/>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0" name="Google Shape;540;p38"/>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1" name="Google Shape;541;p38"/>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2" name="Google Shape;542;p38"/>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3" name="Google Shape;543;p38"/>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4" name="Google Shape;544;p38"/>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5" name="Google Shape;545;p38"/>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6" name="Google Shape;546;p38"/>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7" name="Google Shape;547;p38"/>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8" name="Google Shape;548;p38"/>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9" name="Google Shape;549;p38"/>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0" name="Google Shape;550;p38"/>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1" name="Google Shape;551;p38"/>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52" name="Google Shape;552;p38"/>
            <p:cNvGrpSpPr/>
            <p:nvPr/>
          </p:nvGrpSpPr>
          <p:grpSpPr>
            <a:xfrm flipH="1">
              <a:off x="2865273" y="3434801"/>
              <a:ext cx="598186" cy="1340314"/>
              <a:chOff x="4210728" y="4525714"/>
              <a:chExt cx="546438" cy="1224366"/>
            </a:xfrm>
          </p:grpSpPr>
          <p:sp>
            <p:nvSpPr>
              <p:cNvPr id="553" name="Google Shape;553;p38"/>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4" name="Google Shape;554;p38"/>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5" name="Google Shape;555;p38"/>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6" name="Google Shape;556;p38"/>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7" name="Google Shape;557;p38"/>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8" name="Google Shape;558;p38"/>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9" name="Google Shape;559;p38"/>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0" name="Google Shape;560;p38"/>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1" name="Google Shape;561;p38"/>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2" name="Google Shape;562;p38"/>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3" name="Google Shape;563;p38"/>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4" name="Google Shape;564;p38"/>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5" name="Google Shape;565;p38"/>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74"/>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40</a:t>
            </a:fld>
            <a:endParaRPr/>
          </a:p>
        </p:txBody>
      </p:sp>
      <p:sp>
        <p:nvSpPr>
          <p:cNvPr id="1229" name="Google Shape;1229;p74"/>
          <p:cNvSpPr txBox="1"/>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en-US"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1230" name="Google Shape;1230;p74"/>
          <p:cNvSpPr txBox="1"/>
          <p:nvPr/>
        </p:nvSpPr>
        <p:spPr>
          <a:xfrm>
            <a:off x="650850" y="864239"/>
            <a:ext cx="7842300" cy="36642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HTML Elements</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Nested HTML Elements</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Empty HTML Elements</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Tags</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Attributes</a:t>
            </a:r>
            <a:endParaRPr sz="3600" b="0" i="0" u="none" strike="noStrike" cap="none">
              <a:solidFill>
                <a:schemeClr val="dk1"/>
              </a:solidFill>
              <a:latin typeface="Raleway"/>
              <a:ea typeface="Raleway"/>
              <a:cs typeface="Raleway"/>
              <a:sym typeface="Raleway"/>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75"/>
          <p:cNvSpPr txBox="1">
            <a:spLocks noGrp="1"/>
          </p:cNvSpPr>
          <p:nvPr>
            <p:ph type="ctrTitle"/>
          </p:nvPr>
        </p:nvSpPr>
        <p:spPr>
          <a:xfrm>
            <a:off x="2323205" y="146303"/>
            <a:ext cx="46767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3600">
                <a:solidFill>
                  <a:srgbClr val="741B47"/>
                </a:solidFill>
              </a:rPr>
              <a:t>HTML Elements</a:t>
            </a:r>
            <a:endParaRPr sz="3600">
              <a:solidFill>
                <a:srgbClr val="741B47"/>
              </a:solidFill>
            </a:endParaRPr>
          </a:p>
        </p:txBody>
      </p:sp>
      <p:pic>
        <p:nvPicPr>
          <p:cNvPr id="1236" name="Google Shape;1236;p75"/>
          <p:cNvPicPr preferRelativeResize="0"/>
          <p:nvPr/>
        </p:nvPicPr>
        <p:blipFill>
          <a:blip r:embed="rId3">
            <a:alphaModFix/>
          </a:blip>
          <a:stretch>
            <a:fillRect/>
          </a:stretch>
        </p:blipFill>
        <p:spPr>
          <a:xfrm>
            <a:off x="1992125" y="1353575"/>
            <a:ext cx="6355725" cy="3690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7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42</a:t>
            </a:fld>
            <a:endParaRPr/>
          </a:p>
        </p:txBody>
      </p:sp>
      <p:sp>
        <p:nvSpPr>
          <p:cNvPr id="1242" name="Google Shape;1242;p7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a:solidFill>
                  <a:srgbClr val="741B47"/>
                </a:solidFill>
              </a:rPr>
              <a:t>HTML Elements</a:t>
            </a:r>
            <a:endParaRPr sz="3600">
              <a:solidFill>
                <a:srgbClr val="741B47"/>
              </a:solidFill>
            </a:endParaRPr>
          </a:p>
        </p:txBody>
      </p:sp>
      <p:pic>
        <p:nvPicPr>
          <p:cNvPr id="1243" name="Google Shape;1243;p76" descr="HTML Element"/>
          <p:cNvPicPr preferRelativeResize="0"/>
          <p:nvPr/>
        </p:nvPicPr>
        <p:blipFill rotWithShape="1">
          <a:blip r:embed="rId3">
            <a:alphaModFix/>
          </a:blip>
          <a:srcRect/>
          <a:stretch/>
        </p:blipFill>
        <p:spPr>
          <a:xfrm>
            <a:off x="49725" y="800100"/>
            <a:ext cx="5465049" cy="2814250"/>
          </a:xfrm>
          <a:prstGeom prst="rect">
            <a:avLst/>
          </a:prstGeom>
          <a:noFill/>
          <a:ln>
            <a:noFill/>
          </a:ln>
        </p:spPr>
      </p:pic>
      <p:pic>
        <p:nvPicPr>
          <p:cNvPr id="1244" name="Google Shape;1244;p76" descr="HTML Elements – Mkyong.com"/>
          <p:cNvPicPr preferRelativeResize="0"/>
          <p:nvPr/>
        </p:nvPicPr>
        <p:blipFill rotWithShape="1">
          <a:blip r:embed="rId4">
            <a:alphaModFix/>
          </a:blip>
          <a:srcRect/>
          <a:stretch/>
        </p:blipFill>
        <p:spPr>
          <a:xfrm>
            <a:off x="3692600" y="3293875"/>
            <a:ext cx="5375200" cy="17734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77"/>
          <p:cNvSpPr txBox="1">
            <a:spLocks noGrp="1"/>
          </p:cNvSpPr>
          <p:nvPr>
            <p:ph type="ctrTitle"/>
          </p:nvPr>
        </p:nvSpPr>
        <p:spPr>
          <a:xfrm>
            <a:off x="1033186" y="237762"/>
            <a:ext cx="7410300" cy="6477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Nested HTML Elements</a:t>
            </a:r>
            <a:endParaRPr>
              <a:solidFill>
                <a:srgbClr val="741B47"/>
              </a:solidFill>
            </a:endParaRPr>
          </a:p>
        </p:txBody>
      </p:sp>
      <p:pic>
        <p:nvPicPr>
          <p:cNvPr id="1250" name="Google Shape;1250;p77"/>
          <p:cNvPicPr preferRelativeResize="0"/>
          <p:nvPr/>
        </p:nvPicPr>
        <p:blipFill>
          <a:blip r:embed="rId3">
            <a:alphaModFix/>
          </a:blip>
          <a:stretch>
            <a:fillRect/>
          </a:stretch>
        </p:blipFill>
        <p:spPr>
          <a:xfrm>
            <a:off x="2415350" y="1499051"/>
            <a:ext cx="6527649" cy="3277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7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44</a:t>
            </a:fld>
            <a:endParaRPr/>
          </a:p>
        </p:txBody>
      </p:sp>
      <p:sp>
        <p:nvSpPr>
          <p:cNvPr id="1256" name="Google Shape;1256;p78"/>
          <p:cNvSpPr txBox="1">
            <a:spLocks noGrp="1"/>
          </p:cNvSpPr>
          <p:nvPr>
            <p:ph type="title"/>
          </p:nvPr>
        </p:nvSpPr>
        <p:spPr>
          <a:xfrm>
            <a:off x="431800" y="173800"/>
            <a:ext cx="4451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000">
                <a:solidFill>
                  <a:srgbClr val="741B47"/>
                </a:solidFill>
                <a:latin typeface="Arial"/>
                <a:ea typeface="Arial"/>
                <a:cs typeface="Arial"/>
                <a:sym typeface="Arial"/>
              </a:rPr>
              <a:t>Nested HTML Elements</a:t>
            </a:r>
            <a:endParaRPr sz="3000">
              <a:solidFill>
                <a:srgbClr val="741B47"/>
              </a:solidFill>
              <a:latin typeface="Arial"/>
              <a:ea typeface="Arial"/>
              <a:cs typeface="Arial"/>
              <a:sym typeface="Arial"/>
            </a:endParaRPr>
          </a:p>
        </p:txBody>
      </p:sp>
      <p:sp>
        <p:nvSpPr>
          <p:cNvPr id="1257" name="Google Shape;1257;p78"/>
          <p:cNvSpPr/>
          <p:nvPr/>
        </p:nvSpPr>
        <p:spPr>
          <a:xfrm>
            <a:off x="171675" y="980525"/>
            <a:ext cx="4830000" cy="1477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1D1F28"/>
                </a:solidFill>
                <a:latin typeface="Arial"/>
                <a:ea typeface="Arial"/>
                <a:cs typeface="Arial"/>
                <a:sym typeface="Arial"/>
              </a:rPr>
              <a:t>HTML documents consist of nested HTML elements. HTML elements can contain elements (elements can be nested). All HTML documents composed of nested HTML elements.</a:t>
            </a:r>
            <a:endParaRPr sz="1800" b="0" i="0" u="none" strike="noStrike" cap="none">
              <a:solidFill>
                <a:srgbClr val="000000"/>
              </a:solidFill>
              <a:latin typeface="Arial"/>
              <a:ea typeface="Arial"/>
              <a:cs typeface="Arial"/>
              <a:sym typeface="Arial"/>
            </a:endParaRPr>
          </a:p>
        </p:txBody>
      </p:sp>
      <p:sp>
        <p:nvSpPr>
          <p:cNvPr id="1258" name="Google Shape;1258;p78"/>
          <p:cNvSpPr txBox="1">
            <a:spLocks noGrp="1"/>
          </p:cNvSpPr>
          <p:nvPr>
            <p:ph type="body" idx="1"/>
          </p:nvPr>
        </p:nvSpPr>
        <p:spPr>
          <a:xfrm>
            <a:off x="275800" y="2760697"/>
            <a:ext cx="4536600" cy="2004300"/>
          </a:xfrm>
          <a:prstGeom prst="rect">
            <a:avLst/>
          </a:prstGeom>
          <a:noFill/>
          <a:ln>
            <a:noFill/>
          </a:ln>
        </p:spPr>
        <p:txBody>
          <a:bodyPr spcFirstLastPara="1" wrap="square" lIns="0" tIns="0" rIns="0" bIns="0" anchor="t" anchorCtr="0">
            <a:noAutofit/>
          </a:bodyPr>
          <a:lstStyle/>
          <a:p>
            <a:pPr marL="457200" lvl="0" indent="-317500" algn="just" rtl="0">
              <a:lnSpc>
                <a:spcPct val="110000"/>
              </a:lnSpc>
              <a:spcBef>
                <a:spcPts val="600"/>
              </a:spcBef>
              <a:spcAft>
                <a:spcPts val="0"/>
              </a:spcAft>
              <a:buClr>
                <a:srgbClr val="741B47"/>
              </a:buClr>
              <a:buSzPts val="1400"/>
              <a:buChar char="▸"/>
            </a:pPr>
            <a:r>
              <a:rPr lang="en-US" sz="1400">
                <a:solidFill>
                  <a:schemeClr val="dk1"/>
                </a:solidFill>
                <a:latin typeface="Arial"/>
                <a:ea typeface="Arial"/>
                <a:cs typeface="Arial"/>
                <a:sym typeface="Arial"/>
              </a:rPr>
              <a:t>HTML Document above contains four HTML elements.</a:t>
            </a:r>
            <a:endParaRPr sz="1400"/>
          </a:p>
          <a:p>
            <a:pPr marL="457200" lvl="0" indent="-317500" algn="just" rtl="0">
              <a:lnSpc>
                <a:spcPct val="110000"/>
              </a:lnSpc>
              <a:spcBef>
                <a:spcPts val="600"/>
              </a:spcBef>
              <a:spcAft>
                <a:spcPts val="0"/>
              </a:spcAft>
              <a:buClr>
                <a:srgbClr val="741B47"/>
              </a:buClr>
              <a:buSzPts val="1400"/>
              <a:buChar char="▸"/>
            </a:pPr>
            <a:r>
              <a:rPr lang="en-US" sz="1400">
                <a:solidFill>
                  <a:schemeClr val="dk1"/>
                </a:solidFill>
                <a:latin typeface="Arial"/>
                <a:ea typeface="Arial"/>
                <a:cs typeface="Arial"/>
                <a:sym typeface="Arial"/>
              </a:rPr>
              <a:t>The HTML element includes the body element.</a:t>
            </a:r>
            <a:endParaRPr sz="1400"/>
          </a:p>
          <a:p>
            <a:pPr marL="457200" lvl="0" indent="-317500" algn="just" rtl="0">
              <a:lnSpc>
                <a:spcPct val="110000"/>
              </a:lnSpc>
              <a:spcBef>
                <a:spcPts val="600"/>
              </a:spcBef>
              <a:spcAft>
                <a:spcPts val="0"/>
              </a:spcAft>
              <a:buClr>
                <a:srgbClr val="741B47"/>
              </a:buClr>
              <a:buSzPts val="1400"/>
              <a:buChar char="▸"/>
            </a:pPr>
            <a:r>
              <a:rPr lang="en-US" sz="1400">
                <a:solidFill>
                  <a:schemeClr val="dk1"/>
                </a:solidFill>
                <a:latin typeface="Arial"/>
                <a:ea typeface="Arial"/>
                <a:cs typeface="Arial"/>
                <a:sym typeface="Arial"/>
              </a:rPr>
              <a:t>The body element includes the &lt;h1&gt; and &lt;p&gt; elements.</a:t>
            </a:r>
            <a:endParaRPr sz="1400"/>
          </a:p>
        </p:txBody>
      </p:sp>
      <p:pic>
        <p:nvPicPr>
          <p:cNvPr id="1259" name="Google Shape;1259;p78"/>
          <p:cNvPicPr preferRelativeResize="0"/>
          <p:nvPr/>
        </p:nvPicPr>
        <p:blipFill>
          <a:blip r:embed="rId3">
            <a:alphaModFix/>
          </a:blip>
          <a:stretch>
            <a:fillRect/>
          </a:stretch>
        </p:blipFill>
        <p:spPr>
          <a:xfrm>
            <a:off x="5410024" y="50625"/>
            <a:ext cx="3664575" cy="4950975"/>
          </a:xfrm>
          <a:prstGeom prst="rect">
            <a:avLst/>
          </a:prstGeom>
          <a:noFill/>
          <a:ln w="38100" cap="flat" cmpd="sng">
            <a:solidFill>
              <a:srgbClr val="FF0000"/>
            </a:solidFill>
            <a:prstDash val="solid"/>
            <a:round/>
            <a:headEnd type="none" w="sm" len="sm"/>
            <a:tailEnd type="none" w="sm" len="sm"/>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79"/>
          <p:cNvSpPr txBox="1">
            <a:spLocks noGrp="1"/>
          </p:cNvSpPr>
          <p:nvPr>
            <p:ph type="ctrTitle"/>
          </p:nvPr>
        </p:nvSpPr>
        <p:spPr>
          <a:xfrm>
            <a:off x="1529398" y="195900"/>
            <a:ext cx="7397400" cy="7314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Empty HTML Elements</a:t>
            </a:r>
            <a:endParaRPr>
              <a:solidFill>
                <a:srgbClr val="741B47"/>
              </a:solidFill>
            </a:endParaRPr>
          </a:p>
        </p:txBody>
      </p:sp>
      <p:sp>
        <p:nvSpPr>
          <p:cNvPr id="1265" name="Google Shape;1265;p79"/>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3</a:t>
            </a:r>
            <a:endParaRPr sz="3600" b="1" i="0" u="none" strike="noStrike" cap="none">
              <a:solidFill>
                <a:schemeClr val="lt1"/>
              </a:solidFill>
              <a:latin typeface="Barlow"/>
              <a:ea typeface="Barlow"/>
              <a:cs typeface="Barlow"/>
              <a:sym typeface="Barlow"/>
            </a:endParaRPr>
          </a:p>
        </p:txBody>
      </p:sp>
      <p:pic>
        <p:nvPicPr>
          <p:cNvPr id="1266" name="Google Shape;1266;p79"/>
          <p:cNvPicPr preferRelativeResize="0"/>
          <p:nvPr/>
        </p:nvPicPr>
        <p:blipFill rotWithShape="1">
          <a:blip r:embed="rId3">
            <a:alphaModFix/>
          </a:blip>
          <a:srcRect t="7961" b="27675"/>
          <a:stretch/>
        </p:blipFill>
        <p:spPr>
          <a:xfrm>
            <a:off x="890775" y="1003500"/>
            <a:ext cx="7667250" cy="370095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8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46</a:t>
            </a:fld>
            <a:endParaRPr/>
          </a:p>
        </p:txBody>
      </p:sp>
      <p:sp>
        <p:nvSpPr>
          <p:cNvPr id="1272" name="Google Shape;1272;p80"/>
          <p:cNvSpPr txBox="1">
            <a:spLocks noGrp="1"/>
          </p:cNvSpPr>
          <p:nvPr>
            <p:ph type="title"/>
          </p:nvPr>
        </p:nvSpPr>
        <p:spPr>
          <a:xfrm>
            <a:off x="431799" y="173800"/>
            <a:ext cx="6670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000">
                <a:solidFill>
                  <a:srgbClr val="741B47"/>
                </a:solidFill>
              </a:rPr>
              <a:t>Empty HTML Elements</a:t>
            </a:r>
            <a:endParaRPr sz="3000">
              <a:solidFill>
                <a:srgbClr val="741B47"/>
              </a:solidFill>
            </a:endParaRPr>
          </a:p>
        </p:txBody>
      </p:sp>
      <p:sp>
        <p:nvSpPr>
          <p:cNvPr id="1273" name="Google Shape;1273;p80"/>
          <p:cNvSpPr txBox="1">
            <a:spLocks noGrp="1"/>
          </p:cNvSpPr>
          <p:nvPr>
            <p:ph type="body" idx="1"/>
          </p:nvPr>
        </p:nvSpPr>
        <p:spPr>
          <a:xfrm>
            <a:off x="131225" y="774800"/>
            <a:ext cx="8760600" cy="1093500"/>
          </a:xfrm>
          <a:prstGeom prst="rect">
            <a:avLst/>
          </a:prstGeom>
          <a:noFill/>
          <a:ln>
            <a:noFill/>
          </a:ln>
        </p:spPr>
        <p:txBody>
          <a:bodyPr spcFirstLastPara="1" wrap="square" lIns="0" tIns="0" rIns="0" bIns="0" anchor="t" anchorCtr="0">
            <a:noAutofit/>
          </a:bodyPr>
          <a:lstStyle/>
          <a:p>
            <a:pPr marL="457200" lvl="0" indent="-342900" algn="just" rtl="0">
              <a:lnSpc>
                <a:spcPct val="110000"/>
              </a:lnSpc>
              <a:spcBef>
                <a:spcPts val="600"/>
              </a:spcBef>
              <a:spcAft>
                <a:spcPts val="0"/>
              </a:spcAft>
              <a:buClr>
                <a:srgbClr val="741B47"/>
              </a:buClr>
              <a:buSzPts val="1800"/>
              <a:buFont typeface="Arial"/>
              <a:buChar char="▸"/>
            </a:pPr>
            <a:r>
              <a:rPr lang="en-US" sz="1800">
                <a:solidFill>
                  <a:srgbClr val="1D1F28"/>
                </a:solidFill>
                <a:latin typeface="Arial"/>
                <a:ea typeface="Arial"/>
                <a:cs typeface="Arial"/>
                <a:sym typeface="Arial"/>
              </a:rPr>
              <a:t>If a HTML element does not have any content, it is called empty element.</a:t>
            </a:r>
            <a:endParaRPr sz="1800">
              <a:solidFill>
                <a:srgbClr val="1D1F28"/>
              </a:solidFill>
              <a:latin typeface="Arial"/>
              <a:ea typeface="Arial"/>
              <a:cs typeface="Arial"/>
              <a:sym typeface="Arial"/>
            </a:endParaRPr>
          </a:p>
          <a:p>
            <a:pPr marL="457200" lvl="0" indent="-342900" algn="just" rtl="0">
              <a:lnSpc>
                <a:spcPct val="110000"/>
              </a:lnSpc>
              <a:spcBef>
                <a:spcPts val="600"/>
              </a:spcBef>
              <a:spcAft>
                <a:spcPts val="0"/>
              </a:spcAft>
              <a:buClr>
                <a:srgbClr val="741B47"/>
              </a:buClr>
              <a:buSzPts val="1800"/>
              <a:buFont typeface="Arial"/>
              <a:buChar char="▸"/>
            </a:pPr>
            <a:r>
              <a:rPr lang="en-US" sz="1800">
                <a:solidFill>
                  <a:srgbClr val="1D1F28"/>
                </a:solidFill>
                <a:latin typeface="Arial"/>
                <a:ea typeface="Arial"/>
                <a:cs typeface="Arial"/>
                <a:sym typeface="Arial"/>
              </a:rPr>
              <a:t>Empty HTML elements do not have a closing tag.</a:t>
            </a:r>
            <a:endParaRPr sz="1800">
              <a:solidFill>
                <a:srgbClr val="1D1F28"/>
              </a:solidFill>
              <a:latin typeface="Arial"/>
              <a:ea typeface="Arial"/>
              <a:cs typeface="Arial"/>
              <a:sym typeface="Arial"/>
            </a:endParaRPr>
          </a:p>
        </p:txBody>
      </p:sp>
      <p:pic>
        <p:nvPicPr>
          <p:cNvPr id="1274" name="Google Shape;1274;p80"/>
          <p:cNvPicPr preferRelativeResize="0"/>
          <p:nvPr/>
        </p:nvPicPr>
        <p:blipFill>
          <a:blip r:embed="rId3">
            <a:alphaModFix/>
          </a:blip>
          <a:stretch>
            <a:fillRect/>
          </a:stretch>
        </p:blipFill>
        <p:spPr>
          <a:xfrm>
            <a:off x="2089076" y="1868300"/>
            <a:ext cx="5875313" cy="3189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81"/>
          <p:cNvSpPr txBox="1">
            <a:spLocks noGrp="1"/>
          </p:cNvSpPr>
          <p:nvPr>
            <p:ph type="title"/>
          </p:nvPr>
        </p:nvSpPr>
        <p:spPr>
          <a:xfrm>
            <a:off x="2797575" y="986600"/>
            <a:ext cx="5860200" cy="10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rgbClr val="000000"/>
                </a:solidFill>
              </a:rPr>
              <a:t>Which part is the content of body element?</a:t>
            </a:r>
            <a:endParaRPr sz="3600">
              <a:solidFill>
                <a:srgbClr val="000000"/>
              </a:solidFill>
            </a:endParaRPr>
          </a:p>
        </p:txBody>
      </p:sp>
      <p:sp>
        <p:nvSpPr>
          <p:cNvPr id="1280" name="Google Shape;1280;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47</a:t>
            </a:fld>
            <a:endParaRPr/>
          </a:p>
        </p:txBody>
      </p:sp>
      <p:pic>
        <p:nvPicPr>
          <p:cNvPr id="1281" name="Google Shape;1281;p81" descr="HTML Elements – Mkyong.com"/>
          <p:cNvPicPr preferRelativeResize="0"/>
          <p:nvPr/>
        </p:nvPicPr>
        <p:blipFill rotWithShape="1">
          <a:blip r:embed="rId3">
            <a:alphaModFix/>
          </a:blip>
          <a:srcRect/>
          <a:stretch/>
        </p:blipFill>
        <p:spPr>
          <a:xfrm>
            <a:off x="2649800" y="2349275"/>
            <a:ext cx="5455350" cy="1799875"/>
          </a:xfrm>
          <a:prstGeom prst="rect">
            <a:avLst/>
          </a:prstGeom>
          <a:noFill/>
          <a:ln>
            <a:noFill/>
          </a:ln>
        </p:spPr>
      </p:pic>
      <p:pic>
        <p:nvPicPr>
          <p:cNvPr id="1282" name="Google Shape;1282;p81">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283" name="Google Shape;1283;p81">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4" name="Google Shape;1284;p81"/>
          <p:cNvPicPr preferRelativeResize="0"/>
          <p:nvPr/>
        </p:nvPicPr>
        <p:blipFill>
          <a:blip r:embed="rId7">
            <a:alphaModFix/>
          </a:blip>
          <a:stretch>
            <a:fillRect/>
          </a:stretch>
        </p:blipFill>
        <p:spPr>
          <a:xfrm>
            <a:off x="113845" y="146120"/>
            <a:ext cx="1669900" cy="2588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82"/>
          <p:cNvSpPr txBox="1">
            <a:spLocks noGrp="1"/>
          </p:cNvSpPr>
          <p:nvPr>
            <p:ph type="ctrTitle"/>
          </p:nvPr>
        </p:nvSpPr>
        <p:spPr>
          <a:xfrm>
            <a:off x="2936605" y="11567"/>
            <a:ext cx="4676700" cy="7296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sz="3600">
                <a:solidFill>
                  <a:srgbClr val="741B47"/>
                </a:solidFill>
              </a:rPr>
              <a:t>HTML Tags</a:t>
            </a:r>
            <a:endParaRPr sz="3600">
              <a:solidFill>
                <a:srgbClr val="741B47"/>
              </a:solidFill>
            </a:endParaRPr>
          </a:p>
        </p:txBody>
      </p:sp>
      <p:sp>
        <p:nvSpPr>
          <p:cNvPr id="1290" name="Google Shape;1290;p8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4</a:t>
            </a:r>
            <a:endParaRPr sz="3600" b="1" i="0" u="none" strike="noStrike" cap="none">
              <a:solidFill>
                <a:schemeClr val="lt1"/>
              </a:solidFill>
              <a:latin typeface="Barlow"/>
              <a:ea typeface="Barlow"/>
              <a:cs typeface="Barlow"/>
              <a:sym typeface="Barlow"/>
            </a:endParaRPr>
          </a:p>
        </p:txBody>
      </p:sp>
      <p:pic>
        <p:nvPicPr>
          <p:cNvPr id="1291" name="Google Shape;1291;p82"/>
          <p:cNvPicPr preferRelativeResize="0"/>
          <p:nvPr/>
        </p:nvPicPr>
        <p:blipFill rotWithShape="1">
          <a:blip r:embed="rId3">
            <a:alphaModFix/>
          </a:blip>
          <a:srcRect t="7773" b="7916"/>
          <a:stretch/>
        </p:blipFill>
        <p:spPr>
          <a:xfrm>
            <a:off x="1597575" y="1005025"/>
            <a:ext cx="6407000" cy="40438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8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49</a:t>
            </a:fld>
            <a:endParaRPr/>
          </a:p>
        </p:txBody>
      </p:sp>
      <p:sp>
        <p:nvSpPr>
          <p:cNvPr id="1297" name="Google Shape;1297;p83"/>
          <p:cNvSpPr txBox="1">
            <a:spLocks noGrp="1"/>
          </p:cNvSpPr>
          <p:nvPr>
            <p:ph type="title"/>
          </p:nvPr>
        </p:nvSpPr>
        <p:spPr>
          <a:xfrm>
            <a:off x="431802" y="173800"/>
            <a:ext cx="6024300" cy="1954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4800"/>
              <a:buNone/>
            </a:pPr>
            <a:r>
              <a:rPr lang="en-US" sz="3600">
                <a:solidFill>
                  <a:srgbClr val="741B47"/>
                </a:solidFill>
                <a:latin typeface="Arial"/>
                <a:ea typeface="Arial"/>
                <a:cs typeface="Arial"/>
                <a:sym typeface="Arial"/>
              </a:rPr>
              <a:t>HTML Tags</a:t>
            </a:r>
            <a:endParaRPr sz="3600">
              <a:solidFill>
                <a:srgbClr val="741B47"/>
              </a:solidFill>
              <a:latin typeface="Arial"/>
              <a:ea typeface="Arial"/>
              <a:cs typeface="Arial"/>
              <a:sym typeface="Arial"/>
            </a:endParaRPr>
          </a:p>
        </p:txBody>
      </p:sp>
      <p:pic>
        <p:nvPicPr>
          <p:cNvPr id="1298" name="Google Shape;1298;p83"/>
          <p:cNvPicPr preferRelativeResize="0"/>
          <p:nvPr/>
        </p:nvPicPr>
        <p:blipFill rotWithShape="1">
          <a:blip r:embed="rId3">
            <a:alphaModFix/>
          </a:blip>
          <a:srcRect l="8334" r="8979" b="7321"/>
          <a:stretch/>
        </p:blipFill>
        <p:spPr>
          <a:xfrm>
            <a:off x="4416975" y="445950"/>
            <a:ext cx="4688950" cy="3941575"/>
          </a:xfrm>
          <a:prstGeom prst="rect">
            <a:avLst/>
          </a:prstGeom>
          <a:noFill/>
          <a:ln>
            <a:noFill/>
          </a:ln>
        </p:spPr>
      </p:pic>
      <p:pic>
        <p:nvPicPr>
          <p:cNvPr id="1299" name="Google Shape;1299;p83"/>
          <p:cNvPicPr preferRelativeResize="0"/>
          <p:nvPr/>
        </p:nvPicPr>
        <p:blipFill>
          <a:blip r:embed="rId4">
            <a:alphaModFix/>
          </a:blip>
          <a:stretch>
            <a:fillRect/>
          </a:stretch>
        </p:blipFill>
        <p:spPr>
          <a:xfrm>
            <a:off x="147824" y="1243000"/>
            <a:ext cx="3962942" cy="2347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39"/>
          <p:cNvPicPr preferRelativeResize="0"/>
          <p:nvPr/>
        </p:nvPicPr>
        <p:blipFill>
          <a:blip r:embed="rId3">
            <a:alphaModFix/>
          </a:blip>
          <a:stretch>
            <a:fillRect/>
          </a:stretch>
        </p:blipFill>
        <p:spPr>
          <a:xfrm>
            <a:off x="1009650" y="447675"/>
            <a:ext cx="7429500" cy="40957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50</a:t>
            </a:fld>
            <a:endParaRPr/>
          </a:p>
        </p:txBody>
      </p:sp>
      <p:pic>
        <p:nvPicPr>
          <p:cNvPr id="1305" name="Google Shape;1305;p84">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306" name="Google Shape;1306;p84">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84"/>
          <p:cNvSpPr/>
          <p:nvPr/>
        </p:nvSpPr>
        <p:spPr>
          <a:xfrm>
            <a:off x="1140200" y="3265775"/>
            <a:ext cx="7133400" cy="41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000" i="0" u="none" strike="noStrike" cap="none">
                <a:solidFill>
                  <a:srgbClr val="000000"/>
                </a:solidFill>
              </a:rPr>
              <a:t>&lt;</a:t>
            </a:r>
            <a:r>
              <a:rPr lang="en-US" sz="3600" b="1" i="0" u="none" strike="noStrike" cap="none">
                <a:solidFill>
                  <a:srgbClr val="FF0000"/>
                </a:solidFill>
              </a:rPr>
              <a:t>P</a:t>
            </a:r>
            <a:r>
              <a:rPr lang="en-US" sz="3000" i="0" u="none" strike="noStrike" cap="none">
                <a:solidFill>
                  <a:srgbClr val="000000"/>
                </a:solidFill>
              </a:rPr>
              <a:t>&gt; means the same as &lt;</a:t>
            </a:r>
            <a:r>
              <a:rPr lang="en-US" sz="3000" b="1" i="0" u="none" strike="noStrike" cap="none">
                <a:solidFill>
                  <a:srgbClr val="FF0000"/>
                </a:solidFill>
              </a:rPr>
              <a:t>p</a:t>
            </a:r>
            <a:r>
              <a:rPr lang="en-US" sz="3000" i="0" u="none" strike="noStrike" cap="none">
                <a:solidFill>
                  <a:srgbClr val="000000"/>
                </a:solidFill>
              </a:rPr>
              <a:t>&gt; in HTML.</a:t>
            </a:r>
            <a:endParaRPr sz="3000" i="0" u="none" strike="noStrike" cap="none">
              <a:solidFill>
                <a:srgbClr val="000000"/>
              </a:solidFill>
            </a:endParaRPr>
          </a:p>
        </p:txBody>
      </p:sp>
      <p:pic>
        <p:nvPicPr>
          <p:cNvPr id="1308" name="Google Shape;1308;p84"/>
          <p:cNvPicPr preferRelativeResize="0"/>
          <p:nvPr/>
        </p:nvPicPr>
        <p:blipFill>
          <a:blip r:embed="rId6">
            <a:alphaModFix/>
          </a:blip>
          <a:stretch>
            <a:fillRect/>
          </a:stretch>
        </p:blipFill>
        <p:spPr>
          <a:xfrm>
            <a:off x="3584075" y="256650"/>
            <a:ext cx="2367000" cy="2367000"/>
          </a:xfrm>
          <a:prstGeom prst="rect">
            <a:avLst/>
          </a:prstGeom>
          <a:noFill/>
          <a:ln>
            <a:noFill/>
          </a:ln>
        </p:spPr>
      </p:pic>
      <p:pic>
        <p:nvPicPr>
          <p:cNvPr id="1309" name="Google Shape;1309;p84"/>
          <p:cNvPicPr preferRelativeResize="0"/>
          <p:nvPr/>
        </p:nvPicPr>
        <p:blipFill>
          <a:blip r:embed="rId7">
            <a:alphaModFix/>
          </a:blip>
          <a:stretch>
            <a:fillRect/>
          </a:stretch>
        </p:blipFill>
        <p:spPr>
          <a:xfrm>
            <a:off x="113845" y="146120"/>
            <a:ext cx="1669900" cy="2588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85"/>
          <p:cNvSpPr txBox="1">
            <a:spLocks noGrp="1"/>
          </p:cNvSpPr>
          <p:nvPr>
            <p:ph type="title"/>
          </p:nvPr>
        </p:nvSpPr>
        <p:spPr>
          <a:xfrm>
            <a:off x="457200" y="192650"/>
            <a:ext cx="8322600" cy="10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t>What is the difference between opening tag and closing tag?</a:t>
            </a:r>
            <a:endParaRPr sz="3600"/>
          </a:p>
        </p:txBody>
      </p:sp>
      <p:sp>
        <p:nvSpPr>
          <p:cNvPr id="1315" name="Google Shape;1315;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51</a:t>
            </a:fld>
            <a:endParaRPr/>
          </a:p>
        </p:txBody>
      </p:sp>
      <p:pic>
        <p:nvPicPr>
          <p:cNvPr id="1316" name="Google Shape;1316;p85">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317" name="Google Shape;1317;p85">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8" name="Google Shape;1318;p85"/>
          <p:cNvPicPr preferRelativeResize="0"/>
          <p:nvPr/>
        </p:nvPicPr>
        <p:blipFill>
          <a:blip r:embed="rId6">
            <a:alphaModFix/>
          </a:blip>
          <a:stretch>
            <a:fillRect/>
          </a:stretch>
        </p:blipFill>
        <p:spPr>
          <a:xfrm>
            <a:off x="1500950" y="1346651"/>
            <a:ext cx="6527649" cy="32779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8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52</a:t>
            </a:fld>
            <a:endParaRPr/>
          </a:p>
        </p:txBody>
      </p:sp>
      <p:sp>
        <p:nvSpPr>
          <p:cNvPr id="1324" name="Google Shape;1324;p86"/>
          <p:cNvSpPr txBox="1">
            <a:spLocks noGrp="1"/>
          </p:cNvSpPr>
          <p:nvPr>
            <p:ph type="title"/>
          </p:nvPr>
        </p:nvSpPr>
        <p:spPr>
          <a:xfrm>
            <a:off x="431802" y="173800"/>
            <a:ext cx="6024300" cy="1954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4800"/>
              <a:buNone/>
            </a:pPr>
            <a:r>
              <a:rPr lang="en-US" sz="3600">
                <a:solidFill>
                  <a:srgbClr val="741B47"/>
                </a:solidFill>
                <a:latin typeface="Arial"/>
                <a:ea typeface="Arial"/>
                <a:cs typeface="Arial"/>
                <a:sym typeface="Arial"/>
              </a:rPr>
              <a:t>HTML Tags</a:t>
            </a:r>
            <a:endParaRPr sz="3600">
              <a:solidFill>
                <a:srgbClr val="741B47"/>
              </a:solidFill>
              <a:latin typeface="Arial"/>
              <a:ea typeface="Arial"/>
              <a:cs typeface="Arial"/>
              <a:sym typeface="Arial"/>
            </a:endParaRPr>
          </a:p>
        </p:txBody>
      </p:sp>
      <p:pic>
        <p:nvPicPr>
          <p:cNvPr id="1325" name="Google Shape;1325;p86"/>
          <p:cNvPicPr preferRelativeResize="0"/>
          <p:nvPr/>
        </p:nvPicPr>
        <p:blipFill>
          <a:blip r:embed="rId3">
            <a:alphaModFix/>
          </a:blip>
          <a:stretch>
            <a:fillRect/>
          </a:stretch>
        </p:blipFill>
        <p:spPr>
          <a:xfrm>
            <a:off x="3648450" y="53026"/>
            <a:ext cx="4966750" cy="4966750"/>
          </a:xfrm>
          <a:prstGeom prst="rect">
            <a:avLst/>
          </a:prstGeom>
          <a:noFill/>
          <a:ln>
            <a:noFill/>
          </a:ln>
        </p:spPr>
      </p:pic>
      <p:sp>
        <p:nvSpPr>
          <p:cNvPr id="1326" name="Google Shape;1326;p86"/>
          <p:cNvSpPr/>
          <p:nvPr/>
        </p:nvSpPr>
        <p:spPr>
          <a:xfrm>
            <a:off x="150625" y="1473925"/>
            <a:ext cx="3151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FF0000"/>
                </a:solidFill>
                <a:latin typeface="Quattrocento Sans"/>
                <a:ea typeface="Quattrocento Sans"/>
                <a:cs typeface="Quattrocento Sans"/>
                <a:sym typeface="Quattrocento Sans"/>
              </a:rPr>
              <a:t>HTML Is Not Case Sensitive</a:t>
            </a:r>
            <a:endParaRPr sz="1800"/>
          </a:p>
        </p:txBody>
      </p:sp>
      <p:sp>
        <p:nvSpPr>
          <p:cNvPr id="1327" name="Google Shape;1327;p86"/>
          <p:cNvSpPr/>
          <p:nvPr/>
        </p:nvSpPr>
        <p:spPr>
          <a:xfrm>
            <a:off x="150629" y="2087060"/>
            <a:ext cx="2945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Verdana"/>
                <a:ea typeface="Verdana"/>
                <a:cs typeface="Verdana"/>
                <a:sym typeface="Verdana"/>
              </a:rPr>
              <a:t>&lt;P&gt;</a:t>
            </a:r>
            <a:endParaRPr sz="1800">
              <a:latin typeface="Verdana"/>
              <a:ea typeface="Verdana"/>
              <a:cs typeface="Verdana"/>
              <a:sym typeface="Verdana"/>
            </a:endParaRPr>
          </a:p>
          <a:p>
            <a:pPr marL="0" marR="0" lvl="0" indent="0" algn="l" rtl="0">
              <a:lnSpc>
                <a:spcPct val="100000"/>
              </a:lnSpc>
              <a:spcBef>
                <a:spcPts val="0"/>
              </a:spcBef>
              <a:spcAft>
                <a:spcPts val="0"/>
              </a:spcAft>
              <a:buNone/>
            </a:pPr>
            <a:r>
              <a:rPr lang="en-US" sz="1800" b="0" i="0" u="none" strike="noStrike" cap="none">
                <a:solidFill>
                  <a:srgbClr val="000000"/>
                </a:solidFill>
                <a:latin typeface="Verdana"/>
                <a:ea typeface="Verdana"/>
                <a:cs typeface="Verdana"/>
                <a:sym typeface="Verdana"/>
              </a:rPr>
              <a:t>means the same as</a:t>
            </a:r>
            <a:endParaRPr sz="1800">
              <a:latin typeface="Verdana"/>
              <a:ea typeface="Verdana"/>
              <a:cs typeface="Verdana"/>
              <a:sym typeface="Verdana"/>
            </a:endParaRPr>
          </a:p>
          <a:p>
            <a:pPr marL="0" marR="0" lvl="0" indent="0" algn="l" rtl="0">
              <a:lnSpc>
                <a:spcPct val="100000"/>
              </a:lnSpc>
              <a:spcBef>
                <a:spcPts val="0"/>
              </a:spcBef>
              <a:spcAft>
                <a:spcPts val="0"/>
              </a:spcAft>
              <a:buNone/>
            </a:pPr>
            <a:r>
              <a:rPr lang="en-US" sz="1800" b="0" i="0" u="none" strike="noStrike" cap="none">
                <a:solidFill>
                  <a:srgbClr val="000000"/>
                </a:solidFill>
                <a:latin typeface="Verdana"/>
                <a:ea typeface="Verdana"/>
                <a:cs typeface="Verdana"/>
                <a:sym typeface="Verdana"/>
              </a:rPr>
              <a:t>&lt;p&gt;.</a:t>
            </a:r>
            <a:endParaRPr sz="1800" b="0" i="0" u="none" strike="noStrike" cap="none">
              <a:solidFill>
                <a:srgbClr val="000000"/>
              </a:solidFill>
              <a:latin typeface="Arial"/>
              <a:ea typeface="Arial"/>
              <a:cs typeface="Arial"/>
              <a:sym typeface="Arial"/>
            </a:endParaRPr>
          </a:p>
        </p:txBody>
      </p:sp>
      <p:pic>
        <p:nvPicPr>
          <p:cNvPr id="1328" name="Google Shape;1328;p86"/>
          <p:cNvPicPr preferRelativeResize="0"/>
          <p:nvPr/>
        </p:nvPicPr>
        <p:blipFill>
          <a:blip r:embed="rId4">
            <a:alphaModFix/>
          </a:blip>
          <a:stretch>
            <a:fillRect/>
          </a:stretch>
        </p:blipFill>
        <p:spPr>
          <a:xfrm>
            <a:off x="247575" y="3589925"/>
            <a:ext cx="2037600" cy="97804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87"/>
          <p:cNvSpPr txBox="1">
            <a:spLocks noGrp="1"/>
          </p:cNvSpPr>
          <p:nvPr>
            <p:ph type="ctrTitle"/>
          </p:nvPr>
        </p:nvSpPr>
        <p:spPr>
          <a:xfrm>
            <a:off x="1193997" y="221050"/>
            <a:ext cx="7083300" cy="7296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HTML Attributes</a:t>
            </a:r>
            <a:endParaRPr>
              <a:solidFill>
                <a:srgbClr val="741B47"/>
              </a:solidFill>
            </a:endParaRPr>
          </a:p>
        </p:txBody>
      </p:sp>
      <p:pic>
        <p:nvPicPr>
          <p:cNvPr id="1334" name="Google Shape;1334;p87"/>
          <p:cNvPicPr preferRelativeResize="0"/>
          <p:nvPr/>
        </p:nvPicPr>
        <p:blipFill>
          <a:blip r:embed="rId3">
            <a:alphaModFix/>
          </a:blip>
          <a:stretch>
            <a:fillRect/>
          </a:stretch>
        </p:blipFill>
        <p:spPr>
          <a:xfrm>
            <a:off x="1194000" y="1866900"/>
            <a:ext cx="7083300" cy="217811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8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54</a:t>
            </a:fld>
            <a:endParaRPr/>
          </a:p>
        </p:txBody>
      </p:sp>
      <p:sp>
        <p:nvSpPr>
          <p:cNvPr id="1340" name="Google Shape;1340;p88"/>
          <p:cNvSpPr txBox="1">
            <a:spLocks noGrp="1"/>
          </p:cNvSpPr>
          <p:nvPr>
            <p:ph type="title"/>
          </p:nvPr>
        </p:nvSpPr>
        <p:spPr>
          <a:xfrm>
            <a:off x="431799" y="173800"/>
            <a:ext cx="6670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a:solidFill>
                  <a:srgbClr val="741B47"/>
                </a:solidFill>
              </a:rPr>
              <a:t>HTML Attributes</a:t>
            </a:r>
            <a:endParaRPr sz="3600">
              <a:solidFill>
                <a:srgbClr val="741B47"/>
              </a:solidFill>
            </a:endParaRPr>
          </a:p>
        </p:txBody>
      </p:sp>
      <p:pic>
        <p:nvPicPr>
          <p:cNvPr id="1341" name="Google Shape;1341;p88"/>
          <p:cNvPicPr preferRelativeResize="0"/>
          <p:nvPr/>
        </p:nvPicPr>
        <p:blipFill>
          <a:blip r:embed="rId3">
            <a:alphaModFix/>
          </a:blip>
          <a:stretch>
            <a:fillRect/>
          </a:stretch>
        </p:blipFill>
        <p:spPr>
          <a:xfrm>
            <a:off x="1390350" y="1014725"/>
            <a:ext cx="6746500" cy="3916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pic>
        <p:nvPicPr>
          <p:cNvPr id="1346" name="Google Shape;1346;p89" descr="HTML Attribute"/>
          <p:cNvPicPr preferRelativeResize="0"/>
          <p:nvPr/>
        </p:nvPicPr>
        <p:blipFill rotWithShape="1">
          <a:blip r:embed="rId3">
            <a:alphaModFix/>
          </a:blip>
          <a:srcRect t="5862" b="25408"/>
          <a:stretch/>
        </p:blipFill>
        <p:spPr>
          <a:xfrm>
            <a:off x="388729" y="1829772"/>
            <a:ext cx="8040525" cy="2385875"/>
          </a:xfrm>
          <a:prstGeom prst="rect">
            <a:avLst/>
          </a:prstGeom>
          <a:noFill/>
          <a:ln>
            <a:noFill/>
          </a:ln>
        </p:spPr>
      </p:pic>
      <p:sp>
        <p:nvSpPr>
          <p:cNvPr id="1347" name="Google Shape;1347;p8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55</a:t>
            </a:fld>
            <a:endParaRPr/>
          </a:p>
        </p:txBody>
      </p:sp>
      <p:sp>
        <p:nvSpPr>
          <p:cNvPr id="1348" name="Google Shape;1348;p89"/>
          <p:cNvSpPr txBox="1">
            <a:spLocks noGrp="1"/>
          </p:cNvSpPr>
          <p:nvPr>
            <p:ph type="title"/>
          </p:nvPr>
        </p:nvSpPr>
        <p:spPr>
          <a:xfrm>
            <a:off x="431799" y="173800"/>
            <a:ext cx="6670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HTML Attributes</a:t>
            </a:r>
            <a:endParaRPr>
              <a:solidFill>
                <a:srgbClr val="741B47"/>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9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56</a:t>
            </a:fld>
            <a:endParaRPr/>
          </a:p>
        </p:txBody>
      </p:sp>
      <p:sp>
        <p:nvSpPr>
          <p:cNvPr id="1354" name="Google Shape;1354;p90"/>
          <p:cNvSpPr txBox="1">
            <a:spLocks noGrp="1"/>
          </p:cNvSpPr>
          <p:nvPr>
            <p:ph type="title"/>
          </p:nvPr>
        </p:nvSpPr>
        <p:spPr>
          <a:xfrm>
            <a:off x="431799" y="173800"/>
            <a:ext cx="6670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HTML Attributes</a:t>
            </a:r>
            <a:endParaRPr>
              <a:solidFill>
                <a:srgbClr val="741B47"/>
              </a:solidFill>
            </a:endParaRPr>
          </a:p>
        </p:txBody>
      </p:sp>
      <p:pic>
        <p:nvPicPr>
          <p:cNvPr id="1355" name="Google Shape;1355;p90"/>
          <p:cNvPicPr preferRelativeResize="0"/>
          <p:nvPr/>
        </p:nvPicPr>
        <p:blipFill>
          <a:blip r:embed="rId3">
            <a:alphaModFix/>
          </a:blip>
          <a:stretch>
            <a:fillRect/>
          </a:stretch>
        </p:blipFill>
        <p:spPr>
          <a:xfrm>
            <a:off x="944762" y="853050"/>
            <a:ext cx="7254475" cy="40863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57</a:t>
            </a:fld>
            <a:endParaRPr/>
          </a:p>
        </p:txBody>
      </p:sp>
      <p:pic>
        <p:nvPicPr>
          <p:cNvPr id="1361" name="Google Shape;1361;p91">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362" name="Google Shape;1362;p91">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3" name="Google Shape;1363;p91"/>
          <p:cNvPicPr preferRelativeResize="0"/>
          <p:nvPr/>
        </p:nvPicPr>
        <p:blipFill>
          <a:blip r:embed="rId6">
            <a:alphaModFix/>
          </a:blip>
          <a:stretch>
            <a:fillRect/>
          </a:stretch>
        </p:blipFill>
        <p:spPr>
          <a:xfrm>
            <a:off x="3584075" y="256650"/>
            <a:ext cx="2367000" cy="2367000"/>
          </a:xfrm>
          <a:prstGeom prst="rect">
            <a:avLst/>
          </a:prstGeom>
          <a:noFill/>
          <a:ln>
            <a:noFill/>
          </a:ln>
        </p:spPr>
      </p:pic>
      <p:sp>
        <p:nvSpPr>
          <p:cNvPr id="1364" name="Google Shape;1364;p91"/>
          <p:cNvSpPr/>
          <p:nvPr/>
        </p:nvSpPr>
        <p:spPr>
          <a:xfrm>
            <a:off x="253350" y="3265775"/>
            <a:ext cx="8779500" cy="41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000"/>
              <a:t>Attributes are always specified in the content part.</a:t>
            </a:r>
            <a:endParaRPr sz="3000" i="0" u="none" strike="noStrike" cap="none">
              <a:solidFill>
                <a:srgbClr val="000000"/>
              </a:solidFill>
            </a:endParaRPr>
          </a:p>
        </p:txBody>
      </p:sp>
      <p:pic>
        <p:nvPicPr>
          <p:cNvPr id="1365" name="Google Shape;1365;p91"/>
          <p:cNvPicPr preferRelativeResize="0"/>
          <p:nvPr/>
        </p:nvPicPr>
        <p:blipFill>
          <a:blip r:embed="rId7">
            <a:alphaModFix/>
          </a:blip>
          <a:stretch>
            <a:fillRect/>
          </a:stretch>
        </p:blipFill>
        <p:spPr>
          <a:xfrm>
            <a:off x="113845" y="146120"/>
            <a:ext cx="1669900" cy="25880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92"/>
          <p:cNvSpPr txBox="1">
            <a:spLocks noGrp="1"/>
          </p:cNvSpPr>
          <p:nvPr>
            <p:ph type="ctrTitle"/>
          </p:nvPr>
        </p:nvSpPr>
        <p:spPr>
          <a:xfrm>
            <a:off x="1074619" y="1908496"/>
            <a:ext cx="49626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en-US">
                <a:solidFill>
                  <a:srgbClr val="741B47"/>
                </a:solidFill>
              </a:rPr>
              <a:t>HTML Text</a:t>
            </a:r>
            <a:endParaRPr>
              <a:solidFill>
                <a:srgbClr val="741B47"/>
              </a:solidFill>
            </a:endParaRPr>
          </a:p>
        </p:txBody>
      </p:sp>
      <p:pic>
        <p:nvPicPr>
          <p:cNvPr id="1371" name="Google Shape;1371;p92" descr="HTML For Beginner : Code Editors, Headings &amp; Paragraphs"/>
          <p:cNvPicPr preferRelativeResize="0"/>
          <p:nvPr/>
        </p:nvPicPr>
        <p:blipFill rotWithShape="1">
          <a:blip r:embed="rId3">
            <a:alphaModFix/>
          </a:blip>
          <a:srcRect/>
          <a:stretch/>
        </p:blipFill>
        <p:spPr>
          <a:xfrm>
            <a:off x="4561626" y="1230674"/>
            <a:ext cx="4360500" cy="2543700"/>
          </a:xfrm>
          <a:prstGeom prst="ellipse">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93"/>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59</a:t>
            </a:fld>
            <a:endParaRPr/>
          </a:p>
        </p:txBody>
      </p:sp>
      <p:sp>
        <p:nvSpPr>
          <p:cNvPr id="1377" name="Google Shape;1377;p93"/>
          <p:cNvSpPr txBox="1"/>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en-US"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1378" name="Google Shape;1378;p93"/>
          <p:cNvSpPr txBox="1"/>
          <p:nvPr/>
        </p:nvSpPr>
        <p:spPr>
          <a:xfrm>
            <a:off x="650850" y="864238"/>
            <a:ext cx="7842300" cy="34983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Heading</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Paragraphs</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Horizontal Lines</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Line Breaks</a:t>
            </a:r>
            <a:endParaRPr sz="1400" b="0" i="0" u="none" strike="noStrike" cap="none">
              <a:solidFill>
                <a:srgbClr val="000000"/>
              </a:solidFill>
              <a:latin typeface="Arial"/>
              <a:ea typeface="Arial"/>
              <a:cs typeface="Arial"/>
              <a:sym typeface="Arial"/>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Comments</a:t>
            </a:r>
            <a:endParaRPr sz="3600" b="0" i="0" u="none" strike="noStrike" cap="none">
              <a:solidFill>
                <a:schemeClr val="dk1"/>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40"/>
          <p:cNvPicPr preferRelativeResize="0"/>
          <p:nvPr/>
        </p:nvPicPr>
        <p:blipFill>
          <a:blip r:embed="rId3">
            <a:alphaModFix/>
          </a:blip>
          <a:stretch>
            <a:fillRect/>
          </a:stretch>
        </p:blipFill>
        <p:spPr>
          <a:xfrm>
            <a:off x="1278375" y="1022450"/>
            <a:ext cx="6942600" cy="28927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94"/>
          <p:cNvSpPr txBox="1">
            <a:spLocks noGrp="1"/>
          </p:cNvSpPr>
          <p:nvPr>
            <p:ph type="ctrTitle"/>
          </p:nvPr>
        </p:nvSpPr>
        <p:spPr>
          <a:xfrm>
            <a:off x="1010730" y="2102553"/>
            <a:ext cx="46767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Heading</a:t>
            </a:r>
            <a:endParaRPr>
              <a:solidFill>
                <a:srgbClr val="741B47"/>
              </a:solidFill>
            </a:endParaRPr>
          </a:p>
        </p:txBody>
      </p:sp>
      <p:pic>
        <p:nvPicPr>
          <p:cNvPr id="1384" name="Google Shape;1384;p94"/>
          <p:cNvPicPr preferRelativeResize="0"/>
          <p:nvPr/>
        </p:nvPicPr>
        <p:blipFill>
          <a:blip r:embed="rId3">
            <a:alphaModFix/>
          </a:blip>
          <a:stretch>
            <a:fillRect/>
          </a:stretch>
        </p:blipFill>
        <p:spPr>
          <a:xfrm>
            <a:off x="5839825" y="152400"/>
            <a:ext cx="3057900" cy="47567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9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61</a:t>
            </a:fld>
            <a:endParaRPr/>
          </a:p>
        </p:txBody>
      </p:sp>
      <p:sp>
        <p:nvSpPr>
          <p:cNvPr id="1390" name="Google Shape;1390;p9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Heading</a:t>
            </a:r>
            <a:endParaRPr>
              <a:solidFill>
                <a:srgbClr val="741B47"/>
              </a:solidFill>
            </a:endParaRPr>
          </a:p>
        </p:txBody>
      </p:sp>
      <p:pic>
        <p:nvPicPr>
          <p:cNvPr id="1391" name="Google Shape;1391;p95"/>
          <p:cNvPicPr preferRelativeResize="0"/>
          <p:nvPr/>
        </p:nvPicPr>
        <p:blipFill>
          <a:blip r:embed="rId3">
            <a:alphaModFix/>
          </a:blip>
          <a:stretch>
            <a:fillRect/>
          </a:stretch>
        </p:blipFill>
        <p:spPr>
          <a:xfrm>
            <a:off x="3688237" y="148575"/>
            <a:ext cx="4464613" cy="48463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395"/>
        <p:cNvGrpSpPr/>
        <p:nvPr/>
      </p:nvGrpSpPr>
      <p:grpSpPr>
        <a:xfrm>
          <a:off x="0" y="0"/>
          <a:ext cx="0" cy="0"/>
          <a:chOff x="0" y="0"/>
          <a:chExt cx="0" cy="0"/>
        </a:xfrm>
      </p:grpSpPr>
      <p:sp>
        <p:nvSpPr>
          <p:cNvPr id="1396" name="Google Shape;1396;p96"/>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7" name="Google Shape;1397;p96"/>
          <p:cNvPicPr preferRelativeResize="0"/>
          <p:nvPr/>
        </p:nvPicPr>
        <p:blipFill rotWithShape="1">
          <a:blip r:embed="rId3">
            <a:alphaModFix/>
          </a:blip>
          <a:srcRect l="8474" t="8803" r="8032" b="9229"/>
          <a:stretch/>
        </p:blipFill>
        <p:spPr>
          <a:xfrm>
            <a:off x="4973275" y="984925"/>
            <a:ext cx="3429000" cy="3366225"/>
          </a:xfrm>
          <a:prstGeom prst="rect">
            <a:avLst/>
          </a:prstGeom>
          <a:noFill/>
          <a:ln>
            <a:noFill/>
          </a:ln>
        </p:spPr>
      </p:pic>
      <p:pic>
        <p:nvPicPr>
          <p:cNvPr id="1398" name="Google Shape;1398;p96"/>
          <p:cNvPicPr preferRelativeResize="0"/>
          <p:nvPr/>
        </p:nvPicPr>
        <p:blipFill rotWithShape="1">
          <a:blip r:embed="rId4">
            <a:alphaModFix/>
          </a:blip>
          <a:srcRect l="8441" t="8803" r="8065" b="9229"/>
          <a:stretch/>
        </p:blipFill>
        <p:spPr>
          <a:xfrm>
            <a:off x="814700" y="984925"/>
            <a:ext cx="3429000" cy="3366225"/>
          </a:xfrm>
          <a:prstGeom prst="rect">
            <a:avLst/>
          </a:prstGeom>
          <a:noFill/>
          <a:ln>
            <a:noFill/>
          </a:ln>
        </p:spPr>
      </p:pic>
      <p:sp>
        <p:nvSpPr>
          <p:cNvPr id="1399" name="Google Shape;1399;p96"/>
          <p:cNvSpPr txBox="1">
            <a:spLocks noGrp="1"/>
          </p:cNvSpPr>
          <p:nvPr>
            <p:ph type="title"/>
          </p:nvPr>
        </p:nvSpPr>
        <p:spPr>
          <a:xfrm>
            <a:off x="520950" y="428125"/>
            <a:ext cx="8102100" cy="46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0A3534"/>
                </a:solidFill>
                <a:latin typeface="Proxima Nova Semibold"/>
                <a:ea typeface="Proxima Nova Semibold"/>
                <a:cs typeface="Proxima Nova Semibold"/>
                <a:sym typeface="Proxima Nova Semibold"/>
              </a:rPr>
              <a:t>Is &lt;h1&gt; the primary heading for document true or false? </a:t>
            </a:r>
            <a:endParaRPr sz="2400"/>
          </a:p>
        </p:txBody>
      </p:sp>
      <p:sp>
        <p:nvSpPr>
          <p:cNvPr id="1400" name="Google Shape;1400;p96"/>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rgbClr val="FFFFFF"/>
                </a:solidFill>
                <a:latin typeface="Proxima Nova Semibold"/>
                <a:ea typeface="Proxima Nova Semibold"/>
                <a:cs typeface="Proxima Nova Semibold"/>
                <a:sym typeface="Proxima Nova Semibold"/>
              </a:rPr>
              <a:t>True</a:t>
            </a:r>
            <a:endParaRPr sz="6000">
              <a:solidFill>
                <a:srgbClr val="FFFFFF"/>
              </a:solidFill>
              <a:latin typeface="Proxima Nova Semibold"/>
              <a:ea typeface="Proxima Nova Semibold"/>
              <a:cs typeface="Proxima Nova Semibold"/>
              <a:sym typeface="Proxima Nova Semibold"/>
            </a:endParaRPr>
          </a:p>
        </p:txBody>
      </p:sp>
      <p:sp>
        <p:nvSpPr>
          <p:cNvPr id="1401" name="Google Shape;1401;p96"/>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rgbClr val="FFFFFF"/>
                </a:solidFill>
                <a:latin typeface="Proxima Nova Semibold"/>
                <a:ea typeface="Proxima Nova Semibold"/>
                <a:cs typeface="Proxima Nova Semibold"/>
                <a:sym typeface="Proxima Nova Semibold"/>
              </a:rPr>
              <a:t>False</a:t>
            </a:r>
            <a:endParaRPr sz="6000">
              <a:solidFill>
                <a:srgbClr val="FFFFFF"/>
              </a:solidFill>
              <a:latin typeface="Proxima Nova Semibold"/>
              <a:ea typeface="Proxima Nova Semibold"/>
              <a:cs typeface="Proxima Nova Semibold"/>
              <a:sym typeface="Proxima Nova Semibold"/>
            </a:endParaRPr>
          </a:p>
        </p:txBody>
      </p:sp>
      <p:pic>
        <p:nvPicPr>
          <p:cNvPr id="1402" name="Google Shape;1402;p96">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1403" name="Google Shape;1403;p96">
            <a:hlinkClick r:id="rId7"/>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63</a:t>
            </a:fld>
            <a:endParaRPr/>
          </a:p>
        </p:txBody>
      </p:sp>
      <p:pic>
        <p:nvPicPr>
          <p:cNvPr id="1409" name="Google Shape;1409;p97"/>
          <p:cNvPicPr preferRelativeResize="0"/>
          <p:nvPr/>
        </p:nvPicPr>
        <p:blipFill rotWithShape="1">
          <a:blip r:embed="rId3">
            <a:alphaModFix/>
          </a:blip>
          <a:srcRect l="8397" t="14921" r="6698" b="16912"/>
          <a:stretch/>
        </p:blipFill>
        <p:spPr>
          <a:xfrm>
            <a:off x="100375" y="1436900"/>
            <a:ext cx="6115599" cy="1636575"/>
          </a:xfrm>
          <a:prstGeom prst="rect">
            <a:avLst/>
          </a:prstGeom>
          <a:noFill/>
          <a:ln>
            <a:noFill/>
          </a:ln>
        </p:spPr>
      </p:pic>
      <p:pic>
        <p:nvPicPr>
          <p:cNvPr id="1410" name="Google Shape;1410;p97"/>
          <p:cNvPicPr preferRelativeResize="0"/>
          <p:nvPr/>
        </p:nvPicPr>
        <p:blipFill rotWithShape="1">
          <a:blip r:embed="rId4">
            <a:alphaModFix/>
          </a:blip>
          <a:srcRect r="29098"/>
          <a:stretch/>
        </p:blipFill>
        <p:spPr>
          <a:xfrm>
            <a:off x="6560601" y="636875"/>
            <a:ext cx="2527688" cy="38697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98"/>
          <p:cNvSpPr txBox="1">
            <a:spLocks noGrp="1"/>
          </p:cNvSpPr>
          <p:nvPr>
            <p:ph type="ctrTitle"/>
          </p:nvPr>
        </p:nvSpPr>
        <p:spPr>
          <a:xfrm>
            <a:off x="1010730" y="2102553"/>
            <a:ext cx="46767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Paragraphs</a:t>
            </a:r>
            <a:endParaRPr>
              <a:solidFill>
                <a:srgbClr val="741B47"/>
              </a:solidFill>
            </a:endParaRPr>
          </a:p>
        </p:txBody>
      </p:sp>
      <p:pic>
        <p:nvPicPr>
          <p:cNvPr id="1416" name="Google Shape;1416;p98"/>
          <p:cNvPicPr preferRelativeResize="0"/>
          <p:nvPr/>
        </p:nvPicPr>
        <p:blipFill>
          <a:blip r:embed="rId3">
            <a:alphaModFix/>
          </a:blip>
          <a:stretch>
            <a:fillRect/>
          </a:stretch>
        </p:blipFill>
        <p:spPr>
          <a:xfrm>
            <a:off x="5325775" y="1717404"/>
            <a:ext cx="3460101" cy="191689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9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65</a:t>
            </a:fld>
            <a:endParaRPr/>
          </a:p>
        </p:txBody>
      </p:sp>
      <p:sp>
        <p:nvSpPr>
          <p:cNvPr id="1422" name="Google Shape;1422;p99"/>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Paragraphs</a:t>
            </a:r>
            <a:endParaRPr>
              <a:solidFill>
                <a:srgbClr val="741B47"/>
              </a:solidFill>
            </a:endParaRPr>
          </a:p>
        </p:txBody>
      </p:sp>
      <p:pic>
        <p:nvPicPr>
          <p:cNvPr id="1423" name="Google Shape;1423;p99"/>
          <p:cNvPicPr preferRelativeResize="0"/>
          <p:nvPr/>
        </p:nvPicPr>
        <p:blipFill rotWithShape="1">
          <a:blip r:embed="rId3">
            <a:alphaModFix/>
          </a:blip>
          <a:srcRect l="2108" t="18717" r="65656" b="34148"/>
          <a:stretch/>
        </p:blipFill>
        <p:spPr>
          <a:xfrm>
            <a:off x="5026414" y="1559252"/>
            <a:ext cx="3933373" cy="3233699"/>
          </a:xfrm>
          <a:prstGeom prst="rect">
            <a:avLst/>
          </a:prstGeom>
          <a:noFill/>
          <a:ln w="9525" cap="flat" cmpd="sng">
            <a:solidFill>
              <a:schemeClr val="dk1"/>
            </a:solidFill>
            <a:prstDash val="solid"/>
            <a:round/>
            <a:headEnd type="none" w="sm" len="sm"/>
            <a:tailEnd type="none" w="sm" len="sm"/>
          </a:ln>
        </p:spPr>
      </p:pic>
      <p:pic>
        <p:nvPicPr>
          <p:cNvPr id="1424" name="Google Shape;1424;p99"/>
          <p:cNvPicPr preferRelativeResize="0"/>
          <p:nvPr/>
        </p:nvPicPr>
        <p:blipFill>
          <a:blip r:embed="rId4">
            <a:alphaModFix/>
          </a:blip>
          <a:stretch>
            <a:fillRect/>
          </a:stretch>
        </p:blipFill>
        <p:spPr>
          <a:xfrm>
            <a:off x="127725" y="1945378"/>
            <a:ext cx="4240590" cy="198701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66</a:t>
            </a:fld>
            <a:endParaRPr/>
          </a:p>
        </p:txBody>
      </p:sp>
      <p:pic>
        <p:nvPicPr>
          <p:cNvPr id="1430" name="Google Shape;1430;p100"/>
          <p:cNvPicPr preferRelativeResize="0"/>
          <p:nvPr/>
        </p:nvPicPr>
        <p:blipFill rotWithShape="1">
          <a:blip r:embed="rId3">
            <a:alphaModFix/>
          </a:blip>
          <a:srcRect l="8397" t="14921" r="6698" b="16912"/>
          <a:stretch/>
        </p:blipFill>
        <p:spPr>
          <a:xfrm>
            <a:off x="1514200" y="212250"/>
            <a:ext cx="6115599" cy="1636575"/>
          </a:xfrm>
          <a:prstGeom prst="rect">
            <a:avLst/>
          </a:prstGeom>
          <a:noFill/>
          <a:ln>
            <a:noFill/>
          </a:ln>
        </p:spPr>
      </p:pic>
      <p:pic>
        <p:nvPicPr>
          <p:cNvPr id="1431" name="Google Shape;1431;p100"/>
          <p:cNvPicPr preferRelativeResize="0"/>
          <p:nvPr/>
        </p:nvPicPr>
        <p:blipFill>
          <a:blip r:embed="rId4">
            <a:alphaModFix/>
          </a:blip>
          <a:stretch>
            <a:fillRect/>
          </a:stretch>
        </p:blipFill>
        <p:spPr>
          <a:xfrm>
            <a:off x="3099150" y="2519004"/>
            <a:ext cx="3460101" cy="191689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67</a:t>
            </a:fld>
            <a:endParaRPr/>
          </a:p>
        </p:txBody>
      </p:sp>
      <p:sp>
        <p:nvSpPr>
          <p:cNvPr id="1437" name="Google Shape;1437;p101"/>
          <p:cNvSpPr txBox="1"/>
          <p:nvPr/>
        </p:nvSpPr>
        <p:spPr>
          <a:xfrm>
            <a:off x="412050" y="1720975"/>
            <a:ext cx="8319900" cy="1323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700" b="1">
                <a:solidFill>
                  <a:schemeClr val="dk1"/>
                </a:solidFill>
              </a:rPr>
              <a:t>How are whitespaces treated by the browser?</a:t>
            </a:r>
            <a:endParaRPr sz="3700"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68</a:t>
            </a:fld>
            <a:endParaRPr/>
          </a:p>
        </p:txBody>
      </p:sp>
      <p:sp>
        <p:nvSpPr>
          <p:cNvPr id="1443" name="Google Shape;1443;p102"/>
          <p:cNvSpPr txBox="1"/>
          <p:nvPr/>
        </p:nvSpPr>
        <p:spPr>
          <a:xfrm>
            <a:off x="412050" y="1720975"/>
            <a:ext cx="8319900" cy="75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700" b="1">
                <a:solidFill>
                  <a:schemeClr val="dk1"/>
                </a:solidFill>
              </a:rPr>
              <a:t>What is the solution?</a:t>
            </a:r>
            <a:endParaRPr sz="3700" b="1"/>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103"/>
          <p:cNvSpPr txBox="1">
            <a:spLocks noGrp="1"/>
          </p:cNvSpPr>
          <p:nvPr>
            <p:ph type="ctrTitle"/>
          </p:nvPr>
        </p:nvSpPr>
        <p:spPr>
          <a:xfrm>
            <a:off x="1011414" y="2522475"/>
            <a:ext cx="4962600" cy="708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Horizontal</a:t>
            </a:r>
            <a:endParaRPr>
              <a:solidFill>
                <a:srgbClr val="741B47"/>
              </a:solidFill>
            </a:endParaRPr>
          </a:p>
          <a:p>
            <a:pPr marL="0" lvl="0" indent="0" algn="l" rtl="0">
              <a:lnSpc>
                <a:spcPct val="80000"/>
              </a:lnSpc>
              <a:spcBef>
                <a:spcPts val="0"/>
              </a:spcBef>
              <a:spcAft>
                <a:spcPts val="0"/>
              </a:spcAft>
              <a:buSzPts val="4800"/>
              <a:buNone/>
            </a:pPr>
            <a:r>
              <a:rPr lang="en-US">
                <a:solidFill>
                  <a:srgbClr val="741B47"/>
                </a:solidFill>
              </a:rPr>
              <a:t>Lines</a:t>
            </a:r>
            <a:endParaRPr>
              <a:solidFill>
                <a:srgbClr val="741B47"/>
              </a:solidFill>
            </a:endParaRPr>
          </a:p>
        </p:txBody>
      </p:sp>
      <p:pic>
        <p:nvPicPr>
          <p:cNvPr id="1449" name="Google Shape;1449;p103"/>
          <p:cNvPicPr preferRelativeResize="0"/>
          <p:nvPr/>
        </p:nvPicPr>
        <p:blipFill>
          <a:blip r:embed="rId3">
            <a:alphaModFix/>
          </a:blip>
          <a:stretch>
            <a:fillRect/>
          </a:stretch>
        </p:blipFill>
        <p:spPr>
          <a:xfrm>
            <a:off x="4571499" y="670450"/>
            <a:ext cx="4362825" cy="3498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Google Shape;580;p41"/>
          <p:cNvPicPr preferRelativeResize="0"/>
          <p:nvPr/>
        </p:nvPicPr>
        <p:blipFill>
          <a:blip r:embed="rId3">
            <a:alphaModFix/>
          </a:blip>
          <a:stretch>
            <a:fillRect/>
          </a:stretch>
        </p:blipFill>
        <p:spPr>
          <a:xfrm>
            <a:off x="1076325" y="1909763"/>
            <a:ext cx="6991350" cy="13239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10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70</a:t>
            </a:fld>
            <a:endParaRPr/>
          </a:p>
        </p:txBody>
      </p:sp>
      <p:sp>
        <p:nvSpPr>
          <p:cNvPr id="1455" name="Google Shape;1455;p104"/>
          <p:cNvSpPr txBox="1">
            <a:spLocks noGrp="1"/>
          </p:cNvSpPr>
          <p:nvPr>
            <p:ph type="title"/>
          </p:nvPr>
        </p:nvSpPr>
        <p:spPr>
          <a:xfrm>
            <a:off x="431799" y="173800"/>
            <a:ext cx="6670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Horizontal Lines</a:t>
            </a:r>
            <a:endParaRPr>
              <a:solidFill>
                <a:srgbClr val="741B47"/>
              </a:solidFill>
            </a:endParaRPr>
          </a:p>
        </p:txBody>
      </p:sp>
      <p:pic>
        <p:nvPicPr>
          <p:cNvPr id="1456" name="Google Shape;1456;p104"/>
          <p:cNvPicPr preferRelativeResize="0"/>
          <p:nvPr/>
        </p:nvPicPr>
        <p:blipFill rotWithShape="1">
          <a:blip r:embed="rId3">
            <a:alphaModFix/>
          </a:blip>
          <a:srcRect t="23445" b="8141"/>
          <a:stretch/>
        </p:blipFill>
        <p:spPr>
          <a:xfrm>
            <a:off x="1170950" y="1068725"/>
            <a:ext cx="7362651" cy="37817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71</a:t>
            </a:fld>
            <a:endParaRPr/>
          </a:p>
        </p:txBody>
      </p:sp>
      <p:pic>
        <p:nvPicPr>
          <p:cNvPr id="1462" name="Google Shape;1462;p105"/>
          <p:cNvPicPr preferRelativeResize="0"/>
          <p:nvPr/>
        </p:nvPicPr>
        <p:blipFill rotWithShape="1">
          <a:blip r:embed="rId3">
            <a:alphaModFix/>
          </a:blip>
          <a:srcRect l="8397" t="14921" r="6698" b="16912"/>
          <a:stretch/>
        </p:blipFill>
        <p:spPr>
          <a:xfrm>
            <a:off x="111425" y="1996975"/>
            <a:ext cx="4230649" cy="1132150"/>
          </a:xfrm>
          <a:prstGeom prst="rect">
            <a:avLst/>
          </a:prstGeom>
          <a:noFill/>
          <a:ln>
            <a:noFill/>
          </a:ln>
        </p:spPr>
      </p:pic>
      <p:pic>
        <p:nvPicPr>
          <p:cNvPr id="1463" name="Google Shape;1463;p105"/>
          <p:cNvPicPr preferRelativeResize="0"/>
          <p:nvPr/>
        </p:nvPicPr>
        <p:blipFill>
          <a:blip r:embed="rId4">
            <a:alphaModFix/>
          </a:blip>
          <a:stretch>
            <a:fillRect/>
          </a:stretch>
        </p:blipFill>
        <p:spPr>
          <a:xfrm>
            <a:off x="4571499" y="670450"/>
            <a:ext cx="4362825" cy="34986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06"/>
          <p:cNvSpPr txBox="1">
            <a:spLocks noGrp="1"/>
          </p:cNvSpPr>
          <p:nvPr>
            <p:ph type="ctrTitle"/>
          </p:nvPr>
        </p:nvSpPr>
        <p:spPr>
          <a:xfrm>
            <a:off x="1021361" y="2247862"/>
            <a:ext cx="7410300" cy="6477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HTML Line Break</a:t>
            </a:r>
            <a:endParaRPr>
              <a:solidFill>
                <a:srgbClr val="741B47"/>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10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73</a:t>
            </a:fld>
            <a:endParaRPr/>
          </a:p>
        </p:txBody>
      </p:sp>
      <p:sp>
        <p:nvSpPr>
          <p:cNvPr id="1474" name="Google Shape;1474;p107"/>
          <p:cNvSpPr txBox="1">
            <a:spLocks noGrp="1"/>
          </p:cNvSpPr>
          <p:nvPr>
            <p:ph type="title"/>
          </p:nvPr>
        </p:nvSpPr>
        <p:spPr>
          <a:xfrm>
            <a:off x="355600" y="26800"/>
            <a:ext cx="6670800" cy="468600"/>
          </a:xfrm>
          <a:prstGeom prst="rect">
            <a:avLst/>
          </a:prstGeom>
          <a:noFill/>
          <a:ln>
            <a:noFill/>
          </a:ln>
        </p:spPr>
        <p:txBody>
          <a:bodyPr spcFirstLastPara="1" wrap="square" lIns="0" tIns="0" rIns="0" bIns="0" anchor="b" anchorCtr="0">
            <a:noAutofit/>
          </a:bodyPr>
          <a:lstStyle/>
          <a:p>
            <a:pPr marL="0" marR="0" lvl="0" indent="0" algn="l" rtl="0">
              <a:lnSpc>
                <a:spcPct val="80000"/>
              </a:lnSpc>
              <a:spcBef>
                <a:spcPts val="0"/>
              </a:spcBef>
              <a:spcAft>
                <a:spcPts val="0"/>
              </a:spcAft>
              <a:buSzPts val="4800"/>
              <a:buNone/>
            </a:pPr>
            <a:r>
              <a:rPr lang="en-US" sz="3000">
                <a:solidFill>
                  <a:srgbClr val="741B47"/>
                </a:solidFill>
              </a:rPr>
              <a:t>HTML Line Breaks</a:t>
            </a:r>
            <a:endParaRPr sz="3000">
              <a:solidFill>
                <a:srgbClr val="741B47"/>
              </a:solidFill>
            </a:endParaRPr>
          </a:p>
        </p:txBody>
      </p:sp>
      <p:pic>
        <p:nvPicPr>
          <p:cNvPr id="1475" name="Google Shape;1475;p107"/>
          <p:cNvPicPr preferRelativeResize="0"/>
          <p:nvPr/>
        </p:nvPicPr>
        <p:blipFill rotWithShape="1">
          <a:blip r:embed="rId3">
            <a:alphaModFix/>
          </a:blip>
          <a:srcRect b="19315"/>
          <a:stretch/>
        </p:blipFill>
        <p:spPr>
          <a:xfrm>
            <a:off x="614900" y="746400"/>
            <a:ext cx="8171137" cy="42295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74</a:t>
            </a:fld>
            <a:endParaRPr/>
          </a:p>
        </p:txBody>
      </p:sp>
      <p:pic>
        <p:nvPicPr>
          <p:cNvPr id="1481" name="Google Shape;1481;p108"/>
          <p:cNvPicPr preferRelativeResize="0"/>
          <p:nvPr/>
        </p:nvPicPr>
        <p:blipFill rotWithShape="1">
          <a:blip r:embed="rId3">
            <a:alphaModFix/>
          </a:blip>
          <a:srcRect l="8397" t="14921" r="6698" b="16912"/>
          <a:stretch/>
        </p:blipFill>
        <p:spPr>
          <a:xfrm>
            <a:off x="111425" y="1996975"/>
            <a:ext cx="4230649" cy="1132150"/>
          </a:xfrm>
          <a:prstGeom prst="rect">
            <a:avLst/>
          </a:prstGeom>
          <a:noFill/>
          <a:ln>
            <a:noFill/>
          </a:ln>
        </p:spPr>
      </p:pic>
      <p:pic>
        <p:nvPicPr>
          <p:cNvPr id="1482" name="Google Shape;1482;p108"/>
          <p:cNvPicPr preferRelativeResize="0"/>
          <p:nvPr/>
        </p:nvPicPr>
        <p:blipFill>
          <a:blip r:embed="rId4">
            <a:alphaModFix/>
          </a:blip>
          <a:stretch>
            <a:fillRect/>
          </a:stretch>
        </p:blipFill>
        <p:spPr>
          <a:xfrm>
            <a:off x="5354575" y="1581625"/>
            <a:ext cx="3486875" cy="23291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75</a:t>
            </a:fld>
            <a:endParaRPr/>
          </a:p>
        </p:txBody>
      </p:sp>
      <p:pic>
        <p:nvPicPr>
          <p:cNvPr id="1488" name="Google Shape;1488;p109">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489" name="Google Shape;1489;p109">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09"/>
          <p:cNvSpPr txBox="1"/>
          <p:nvPr/>
        </p:nvSpPr>
        <p:spPr>
          <a:xfrm>
            <a:off x="460725" y="1206300"/>
            <a:ext cx="8376900" cy="85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t>Which one is not a valid HTML tag?</a:t>
            </a:r>
            <a:endParaRPr sz="36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Google Shape;1495;p110"/>
          <p:cNvSpPr txBox="1">
            <a:spLocks noGrp="1"/>
          </p:cNvSpPr>
          <p:nvPr>
            <p:ph type="ctrTitle"/>
          </p:nvPr>
        </p:nvSpPr>
        <p:spPr>
          <a:xfrm>
            <a:off x="1021361" y="2247862"/>
            <a:ext cx="7410300" cy="6477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HTML Comments</a:t>
            </a:r>
            <a:endParaRPr>
              <a:solidFill>
                <a:srgbClr val="741B47"/>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11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77</a:t>
            </a:fld>
            <a:endParaRPr/>
          </a:p>
        </p:txBody>
      </p:sp>
      <p:sp>
        <p:nvSpPr>
          <p:cNvPr id="1501" name="Google Shape;1501;p111"/>
          <p:cNvSpPr txBox="1">
            <a:spLocks noGrp="1"/>
          </p:cNvSpPr>
          <p:nvPr>
            <p:ph type="title"/>
          </p:nvPr>
        </p:nvSpPr>
        <p:spPr>
          <a:xfrm>
            <a:off x="431799" y="173800"/>
            <a:ext cx="6670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HTML Comments</a:t>
            </a:r>
            <a:endParaRPr>
              <a:solidFill>
                <a:srgbClr val="741B47"/>
              </a:solidFill>
            </a:endParaRPr>
          </a:p>
        </p:txBody>
      </p:sp>
      <p:pic>
        <p:nvPicPr>
          <p:cNvPr id="1502" name="Google Shape;1502;p111"/>
          <p:cNvPicPr preferRelativeResize="0"/>
          <p:nvPr/>
        </p:nvPicPr>
        <p:blipFill>
          <a:blip r:embed="rId3">
            <a:alphaModFix/>
          </a:blip>
          <a:stretch>
            <a:fillRect/>
          </a:stretch>
        </p:blipFill>
        <p:spPr>
          <a:xfrm>
            <a:off x="152400" y="1275975"/>
            <a:ext cx="4143400" cy="1475050"/>
          </a:xfrm>
          <a:prstGeom prst="rect">
            <a:avLst/>
          </a:prstGeom>
          <a:noFill/>
          <a:ln>
            <a:noFill/>
          </a:ln>
        </p:spPr>
      </p:pic>
      <p:pic>
        <p:nvPicPr>
          <p:cNvPr id="1503" name="Google Shape;1503;p111"/>
          <p:cNvPicPr preferRelativeResize="0"/>
          <p:nvPr/>
        </p:nvPicPr>
        <p:blipFill rotWithShape="1">
          <a:blip r:embed="rId4">
            <a:alphaModFix/>
          </a:blip>
          <a:srcRect l="13837" t="30767"/>
          <a:stretch/>
        </p:blipFill>
        <p:spPr>
          <a:xfrm>
            <a:off x="4899799" y="1349125"/>
            <a:ext cx="4091576" cy="32876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1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78</a:t>
            </a:fld>
            <a:endParaRPr/>
          </a:p>
        </p:txBody>
      </p:sp>
      <p:pic>
        <p:nvPicPr>
          <p:cNvPr id="1509" name="Google Shape;1509;p112"/>
          <p:cNvPicPr preferRelativeResize="0"/>
          <p:nvPr/>
        </p:nvPicPr>
        <p:blipFill rotWithShape="1">
          <a:blip r:embed="rId3">
            <a:alphaModFix/>
          </a:blip>
          <a:srcRect l="8397" t="14921" r="6698" b="16912"/>
          <a:stretch/>
        </p:blipFill>
        <p:spPr>
          <a:xfrm>
            <a:off x="111425" y="1996975"/>
            <a:ext cx="4230649" cy="1132150"/>
          </a:xfrm>
          <a:prstGeom prst="rect">
            <a:avLst/>
          </a:prstGeom>
          <a:noFill/>
          <a:ln>
            <a:noFill/>
          </a:ln>
        </p:spPr>
      </p:pic>
      <p:pic>
        <p:nvPicPr>
          <p:cNvPr id="1510" name="Google Shape;1510;p112"/>
          <p:cNvPicPr preferRelativeResize="0"/>
          <p:nvPr/>
        </p:nvPicPr>
        <p:blipFill>
          <a:blip r:embed="rId4">
            <a:alphaModFix/>
          </a:blip>
          <a:stretch>
            <a:fillRect/>
          </a:stretch>
        </p:blipFill>
        <p:spPr>
          <a:xfrm>
            <a:off x="4524024" y="1472038"/>
            <a:ext cx="4497126" cy="218203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1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79</a:t>
            </a:fld>
            <a:endParaRPr/>
          </a:p>
        </p:txBody>
      </p:sp>
      <p:sp>
        <p:nvSpPr>
          <p:cNvPr id="1516" name="Google Shape;1516;p113"/>
          <p:cNvSpPr txBox="1"/>
          <p:nvPr/>
        </p:nvSpPr>
        <p:spPr>
          <a:xfrm>
            <a:off x="3724525" y="1684075"/>
            <a:ext cx="4731900" cy="2186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en-US" sz="3600">
                <a:solidFill>
                  <a:srgbClr val="741B47"/>
                </a:solidFill>
                <a:latin typeface="Raleway SemiBold"/>
                <a:ea typeface="Raleway SemiBold"/>
                <a:cs typeface="Raleway SemiBold"/>
                <a:sym typeface="Raleway SemiBold"/>
              </a:rPr>
              <a:t>Do we need a review?</a:t>
            </a:r>
            <a:endParaRPr sz="3600">
              <a:solidFill>
                <a:srgbClr val="741B47"/>
              </a:solidFill>
              <a:latin typeface="Raleway SemiBold"/>
              <a:ea typeface="Raleway SemiBold"/>
              <a:cs typeface="Raleway SemiBold"/>
              <a:sym typeface="Raleway SemiBold"/>
            </a:endParaRPr>
          </a:p>
          <a:p>
            <a:pPr marL="0" lvl="0" indent="0" algn="l" rtl="0">
              <a:lnSpc>
                <a:spcPct val="80000"/>
              </a:lnSpc>
              <a:spcBef>
                <a:spcPts val="0"/>
              </a:spcBef>
              <a:spcAft>
                <a:spcPts val="0"/>
              </a:spcAft>
              <a:buNone/>
            </a:pPr>
            <a:endParaRPr sz="3600">
              <a:solidFill>
                <a:srgbClr val="741B47"/>
              </a:solidFill>
              <a:latin typeface="Raleway SemiBold"/>
              <a:ea typeface="Raleway SemiBold"/>
              <a:cs typeface="Raleway SemiBold"/>
              <a:sym typeface="Raleway SemiBold"/>
            </a:endParaRPr>
          </a:p>
          <a:p>
            <a:pPr marL="0" lvl="0" indent="0" algn="l" rtl="0">
              <a:lnSpc>
                <a:spcPct val="80000"/>
              </a:lnSpc>
              <a:spcBef>
                <a:spcPts val="0"/>
              </a:spcBef>
              <a:spcAft>
                <a:spcPts val="0"/>
              </a:spcAft>
              <a:buNone/>
            </a:pPr>
            <a:r>
              <a:rPr lang="en-US" sz="3600">
                <a:solidFill>
                  <a:srgbClr val="741B47"/>
                </a:solidFill>
                <a:latin typeface="Raleway SemiBold"/>
                <a:ea typeface="Raleway SemiBold"/>
                <a:cs typeface="Raleway SemiBold"/>
                <a:sym typeface="Raleway SemiBold"/>
              </a:rPr>
              <a:t>if so: which part?</a:t>
            </a:r>
            <a:endParaRPr sz="3600">
              <a:solidFill>
                <a:srgbClr val="741B47"/>
              </a:solidFill>
              <a:latin typeface="Raleway SemiBold"/>
              <a:ea typeface="Raleway SemiBold"/>
              <a:cs typeface="Raleway SemiBold"/>
              <a:sym typeface="Raleway SemiBold"/>
            </a:endParaRPr>
          </a:p>
        </p:txBody>
      </p:sp>
      <p:pic>
        <p:nvPicPr>
          <p:cNvPr id="1517" name="Google Shape;1517;p113"/>
          <p:cNvPicPr preferRelativeResize="0"/>
          <p:nvPr/>
        </p:nvPicPr>
        <p:blipFill>
          <a:blip r:embed="rId3">
            <a:alphaModFix/>
          </a:blip>
          <a:stretch>
            <a:fillRect/>
          </a:stretch>
        </p:blipFill>
        <p:spPr>
          <a:xfrm>
            <a:off x="583622" y="774372"/>
            <a:ext cx="1997500" cy="3095800"/>
          </a:xfrm>
          <a:prstGeom prst="rect">
            <a:avLst/>
          </a:prstGeom>
          <a:noFill/>
          <a:ln>
            <a:noFill/>
          </a:ln>
        </p:spPr>
      </p:pic>
      <p:pic>
        <p:nvPicPr>
          <p:cNvPr id="1518" name="Google Shape;1518;p113">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519" name="Google Shape;1519;p113">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42"/>
          <p:cNvPicPr preferRelativeResize="0"/>
          <p:nvPr/>
        </p:nvPicPr>
        <p:blipFill>
          <a:blip r:embed="rId3">
            <a:alphaModFix/>
          </a:blip>
          <a:stretch>
            <a:fillRect/>
          </a:stretch>
        </p:blipFill>
        <p:spPr>
          <a:xfrm>
            <a:off x="1368098" y="556475"/>
            <a:ext cx="6407800" cy="37693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1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80</a:t>
            </a:fld>
            <a:endParaRPr/>
          </a:p>
        </p:txBody>
      </p:sp>
      <p:pic>
        <p:nvPicPr>
          <p:cNvPr id="1525" name="Google Shape;1525;p114">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526" name="Google Shape;1526;p114">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14"/>
          <p:cNvSpPr txBox="1"/>
          <p:nvPr/>
        </p:nvSpPr>
        <p:spPr>
          <a:xfrm>
            <a:off x="2581125" y="1394375"/>
            <a:ext cx="6125100" cy="18558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sz="3000" b="1"/>
              <a:t>Please summarize</a:t>
            </a:r>
            <a:endParaRPr sz="3000" b="1"/>
          </a:p>
          <a:p>
            <a:pPr marL="0" lvl="0" indent="0" algn="ctr" rtl="0">
              <a:lnSpc>
                <a:spcPct val="150000"/>
              </a:lnSpc>
              <a:spcBef>
                <a:spcPts val="0"/>
              </a:spcBef>
              <a:spcAft>
                <a:spcPts val="0"/>
              </a:spcAft>
              <a:buNone/>
            </a:pPr>
            <a:r>
              <a:rPr lang="en-US" sz="3000" b="1"/>
              <a:t>today’s topics in your words!</a:t>
            </a:r>
            <a:endParaRPr sz="3000" b="1"/>
          </a:p>
        </p:txBody>
      </p:sp>
      <p:pic>
        <p:nvPicPr>
          <p:cNvPr id="1528" name="Google Shape;1528;p114"/>
          <p:cNvPicPr preferRelativeResize="0"/>
          <p:nvPr/>
        </p:nvPicPr>
        <p:blipFill>
          <a:blip r:embed="rId6">
            <a:alphaModFix/>
          </a:blip>
          <a:stretch>
            <a:fillRect/>
          </a:stretch>
        </p:blipFill>
        <p:spPr>
          <a:xfrm>
            <a:off x="583622" y="774372"/>
            <a:ext cx="1997500" cy="30958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115"/>
          <p:cNvSpPr txBox="1"/>
          <p:nvPr/>
        </p:nvSpPr>
        <p:spPr>
          <a:xfrm>
            <a:off x="641075" y="87800"/>
            <a:ext cx="7538400" cy="7602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US" sz="4400" b="1">
                <a:solidFill>
                  <a:srgbClr val="741B47"/>
                </a:solidFill>
                <a:latin typeface="Raleway"/>
                <a:ea typeface="Raleway"/>
                <a:cs typeface="Raleway"/>
                <a:sym typeface="Raleway"/>
              </a:rPr>
              <a:t>HTML - Session - 2</a:t>
            </a:r>
            <a:endParaRPr sz="4400" b="1">
              <a:solidFill>
                <a:srgbClr val="741B47"/>
              </a:solidFill>
              <a:latin typeface="Raleway"/>
              <a:ea typeface="Raleway"/>
              <a:cs typeface="Raleway"/>
              <a:sym typeface="Raleway"/>
            </a:endParaRPr>
          </a:p>
        </p:txBody>
      </p:sp>
      <p:sp>
        <p:nvSpPr>
          <p:cNvPr id="1534" name="Google Shape;1534;p115"/>
          <p:cNvSpPr txBox="1"/>
          <p:nvPr/>
        </p:nvSpPr>
        <p:spPr>
          <a:xfrm>
            <a:off x="2211875" y="1512100"/>
            <a:ext cx="4396800" cy="2560200"/>
          </a:xfrm>
          <a:prstGeom prst="rect">
            <a:avLst/>
          </a:prstGeom>
          <a:noFill/>
          <a:ln>
            <a:noFill/>
          </a:ln>
        </p:spPr>
        <p:txBody>
          <a:bodyPr spcFirstLastPara="1" wrap="square" lIns="91425" tIns="91425" rIns="91425" bIns="91425" anchor="t" anchorCtr="0">
            <a:noAutofit/>
          </a:bodyPr>
          <a:lstStyle/>
          <a:p>
            <a:pPr marL="457200" lvl="0" indent="-419100" algn="l" rtl="0">
              <a:lnSpc>
                <a:spcPct val="90000"/>
              </a:lnSpc>
              <a:spcBef>
                <a:spcPts val="0"/>
              </a:spcBef>
              <a:spcAft>
                <a:spcPts val="0"/>
              </a:spcAft>
              <a:buSzPts val="3000"/>
              <a:buChar char="➢"/>
            </a:pPr>
            <a:r>
              <a:rPr lang="en-US" sz="3000"/>
              <a:t>Formatting Elements</a:t>
            </a:r>
            <a:endParaRPr sz="3000"/>
          </a:p>
          <a:p>
            <a:pPr marL="457200" lvl="0" indent="-419100" algn="l" rtl="0">
              <a:lnSpc>
                <a:spcPct val="90000"/>
              </a:lnSpc>
              <a:spcBef>
                <a:spcPts val="0"/>
              </a:spcBef>
              <a:spcAft>
                <a:spcPts val="0"/>
              </a:spcAft>
              <a:buSzPts val="3000"/>
              <a:buChar char="➢"/>
            </a:pPr>
            <a:r>
              <a:rPr lang="en-US" sz="3000"/>
              <a:t>Lists</a:t>
            </a:r>
            <a:endParaRPr sz="3000"/>
          </a:p>
          <a:p>
            <a:pPr marL="457200" lvl="0" indent="-419100" algn="l" rtl="0">
              <a:lnSpc>
                <a:spcPct val="90000"/>
              </a:lnSpc>
              <a:spcBef>
                <a:spcPts val="0"/>
              </a:spcBef>
              <a:spcAft>
                <a:spcPts val="0"/>
              </a:spcAft>
              <a:buSzPts val="3000"/>
              <a:buChar char="➢"/>
            </a:pPr>
            <a:r>
              <a:rPr lang="en-US" sz="3000"/>
              <a:t>Image</a:t>
            </a:r>
            <a:endParaRPr sz="3000"/>
          </a:p>
          <a:p>
            <a:pPr marL="457200" lvl="0" indent="-419100" algn="l" rtl="0">
              <a:lnSpc>
                <a:spcPct val="90000"/>
              </a:lnSpc>
              <a:spcBef>
                <a:spcPts val="0"/>
              </a:spcBef>
              <a:spcAft>
                <a:spcPts val="0"/>
              </a:spcAft>
              <a:buSzPts val="3000"/>
              <a:buChar char="➢"/>
            </a:pPr>
            <a:r>
              <a:rPr lang="en-US" sz="3000"/>
              <a:t>Links</a:t>
            </a:r>
            <a:endParaRPr sz="30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11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82</a:t>
            </a:fld>
            <a:endParaRPr/>
          </a:p>
        </p:txBody>
      </p:sp>
      <p:sp>
        <p:nvSpPr>
          <p:cNvPr id="1540" name="Google Shape;1540;p116"/>
          <p:cNvSpPr txBox="1"/>
          <p:nvPr/>
        </p:nvSpPr>
        <p:spPr>
          <a:xfrm>
            <a:off x="1208850" y="2574275"/>
            <a:ext cx="6726300" cy="668100"/>
          </a:xfrm>
          <a:prstGeom prst="rect">
            <a:avLst/>
          </a:prstGeom>
          <a:noFill/>
          <a:ln>
            <a:noFill/>
          </a:ln>
        </p:spPr>
        <p:txBody>
          <a:bodyPr spcFirstLastPara="1" wrap="square" lIns="0" tIns="0" rIns="0" bIns="0" anchor="t"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en-US" sz="3200">
                <a:solidFill>
                  <a:srgbClr val="8F4B6C"/>
                </a:solidFill>
                <a:latin typeface="Comic Sans MS"/>
                <a:ea typeface="Comic Sans MS"/>
                <a:cs typeface="Comic Sans MS"/>
                <a:sym typeface="Comic Sans MS"/>
              </a:rPr>
              <a:t>Please list HTML formatting tags</a:t>
            </a:r>
            <a:endParaRPr sz="3200" i="0" u="none" strike="noStrike" cap="none">
              <a:solidFill>
                <a:srgbClr val="8F4B6C"/>
              </a:solidFill>
              <a:latin typeface="Comic Sans MS"/>
              <a:ea typeface="Comic Sans MS"/>
              <a:cs typeface="Comic Sans MS"/>
              <a:sym typeface="Comic Sans MS"/>
            </a:endParaRPr>
          </a:p>
        </p:txBody>
      </p:sp>
      <p:pic>
        <p:nvPicPr>
          <p:cNvPr id="1541" name="Google Shape;1541;p116">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1542" name="Google Shape;1542;p116">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43" name="Google Shape;1543;p116"/>
          <p:cNvPicPr preferRelativeResize="0"/>
          <p:nvPr/>
        </p:nvPicPr>
        <p:blipFill>
          <a:blip r:embed="rId6">
            <a:alphaModFix/>
          </a:blip>
          <a:stretch>
            <a:fillRect/>
          </a:stretch>
        </p:blipFill>
        <p:spPr>
          <a:xfrm>
            <a:off x="3887050" y="84025"/>
            <a:ext cx="1210200" cy="18756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1548" name="Google Shape;1548;p117"/>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83</a:t>
            </a:fld>
            <a:endParaRPr/>
          </a:p>
        </p:txBody>
      </p:sp>
      <p:sp>
        <p:nvSpPr>
          <p:cNvPr id="1549" name="Google Shape;1549;p117"/>
          <p:cNvSpPr txBox="1"/>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en-US" sz="4800" b="0" i="0" u="none" strike="noStrike" cap="none">
                <a:solidFill>
                  <a:srgbClr val="741B47"/>
                </a:solidFill>
                <a:latin typeface="Raleway Medium"/>
                <a:ea typeface="Raleway Medium"/>
                <a:cs typeface="Raleway Medium"/>
                <a:sym typeface="Raleway Medium"/>
              </a:rPr>
              <a:t>Formatting</a:t>
            </a:r>
            <a:endParaRPr sz="1400" b="0" i="0" u="none" strike="noStrike" cap="none">
              <a:solidFill>
                <a:srgbClr val="000000"/>
              </a:solidFill>
              <a:latin typeface="Arial"/>
              <a:ea typeface="Arial"/>
              <a:cs typeface="Arial"/>
              <a:sym typeface="Arial"/>
            </a:endParaRPr>
          </a:p>
        </p:txBody>
      </p:sp>
      <p:sp>
        <p:nvSpPr>
          <p:cNvPr id="1550" name="Google Shape;1550;p117"/>
          <p:cNvSpPr txBox="1"/>
          <p:nvPr/>
        </p:nvSpPr>
        <p:spPr>
          <a:xfrm>
            <a:off x="688675" y="578400"/>
            <a:ext cx="7842300" cy="4085100"/>
          </a:xfrm>
          <a:prstGeom prst="rect">
            <a:avLst/>
          </a:prstGeom>
          <a:noFill/>
          <a:ln>
            <a:noFill/>
          </a:ln>
        </p:spPr>
        <p:txBody>
          <a:bodyPr spcFirstLastPara="1" wrap="square" lIns="0" tIns="0" rIns="0" bIns="0" anchor="t" anchorCtr="0">
            <a:noAutofit/>
          </a:bodyPr>
          <a:lstStyle/>
          <a:p>
            <a:pPr marL="457200" marR="0" lvl="0" indent="-355600" algn="l" rtl="0">
              <a:lnSpc>
                <a:spcPct val="110000"/>
              </a:lnSpc>
              <a:spcBef>
                <a:spcPts val="600"/>
              </a:spcBef>
              <a:spcAft>
                <a:spcPts val="0"/>
              </a:spcAft>
              <a:buClr>
                <a:srgbClr val="741B47"/>
              </a:buClr>
              <a:buSzPts val="2000"/>
              <a:buFont typeface="Raleway"/>
              <a:buChar char="▶"/>
            </a:pPr>
            <a:r>
              <a:rPr lang="en-US" sz="2000" b="0" i="0" u="none" strike="noStrike" cap="none">
                <a:solidFill>
                  <a:schemeClr val="dk1"/>
                </a:solidFill>
                <a:latin typeface="Raleway"/>
                <a:ea typeface="Raleway"/>
                <a:cs typeface="Raleway"/>
                <a:sym typeface="Raleway"/>
              </a:rPr>
              <a:t>&lt;b&gt; Element</a:t>
            </a:r>
            <a:endParaRPr sz="2000" b="0" i="0" u="none" strike="noStrike" cap="none">
              <a:solidFill>
                <a:schemeClr val="dk1"/>
              </a:solidFill>
              <a:latin typeface="Raleway"/>
              <a:ea typeface="Raleway"/>
              <a:cs typeface="Raleway"/>
              <a:sym typeface="Raleway"/>
            </a:endParaRPr>
          </a:p>
          <a:p>
            <a:pPr marL="457200" marR="0" lvl="0" indent="-355600" algn="l" rtl="0">
              <a:lnSpc>
                <a:spcPct val="110000"/>
              </a:lnSpc>
              <a:spcBef>
                <a:spcPts val="600"/>
              </a:spcBef>
              <a:spcAft>
                <a:spcPts val="0"/>
              </a:spcAft>
              <a:buClr>
                <a:srgbClr val="FF0000"/>
              </a:buClr>
              <a:buSzPts val="2000"/>
              <a:buFont typeface="Raleway"/>
              <a:buChar char="▶"/>
            </a:pPr>
            <a:r>
              <a:rPr lang="en-US" sz="2000" b="1" i="0" u="none" strike="noStrike" cap="none">
                <a:solidFill>
                  <a:srgbClr val="FF0000"/>
                </a:solidFill>
                <a:latin typeface="Raleway"/>
                <a:ea typeface="Raleway"/>
                <a:cs typeface="Raleway"/>
                <a:sym typeface="Raleway"/>
              </a:rPr>
              <a:t>&lt;strong&gt; Element</a:t>
            </a:r>
            <a:endParaRPr sz="2000" b="1" i="0" u="none" strike="noStrike" cap="none">
              <a:solidFill>
                <a:srgbClr val="FF0000"/>
              </a:solidFill>
              <a:latin typeface="Raleway"/>
              <a:ea typeface="Raleway"/>
              <a:cs typeface="Raleway"/>
              <a:sym typeface="Raleway"/>
            </a:endParaRPr>
          </a:p>
          <a:p>
            <a:pPr marL="457200" marR="0" lvl="0" indent="-355600" algn="l" rtl="0">
              <a:lnSpc>
                <a:spcPct val="110000"/>
              </a:lnSpc>
              <a:spcBef>
                <a:spcPts val="600"/>
              </a:spcBef>
              <a:spcAft>
                <a:spcPts val="0"/>
              </a:spcAft>
              <a:buClr>
                <a:srgbClr val="741B47"/>
              </a:buClr>
              <a:buSzPts val="2000"/>
              <a:buFont typeface="Raleway"/>
              <a:buChar char="▶"/>
            </a:pPr>
            <a:r>
              <a:rPr lang="en-US" sz="2000" b="0" i="0" u="none" strike="noStrike" cap="none">
                <a:solidFill>
                  <a:schemeClr val="dk1"/>
                </a:solidFill>
                <a:latin typeface="Raleway"/>
                <a:ea typeface="Raleway"/>
                <a:cs typeface="Raleway"/>
                <a:sym typeface="Raleway"/>
              </a:rPr>
              <a:t>&lt;i&gt; Element</a:t>
            </a:r>
            <a:endParaRPr sz="2000" b="0" i="0" u="none" strike="noStrike" cap="none">
              <a:solidFill>
                <a:schemeClr val="dk1"/>
              </a:solidFill>
              <a:latin typeface="Raleway"/>
              <a:ea typeface="Raleway"/>
              <a:cs typeface="Raleway"/>
              <a:sym typeface="Raleway"/>
            </a:endParaRPr>
          </a:p>
          <a:p>
            <a:pPr marL="457200" marR="0" lvl="0" indent="-355600" algn="l" rtl="0">
              <a:lnSpc>
                <a:spcPct val="110000"/>
              </a:lnSpc>
              <a:spcBef>
                <a:spcPts val="600"/>
              </a:spcBef>
              <a:spcAft>
                <a:spcPts val="0"/>
              </a:spcAft>
              <a:buClr>
                <a:srgbClr val="FF0000"/>
              </a:buClr>
              <a:buSzPts val="2000"/>
              <a:buFont typeface="Raleway"/>
              <a:buChar char="▶"/>
            </a:pPr>
            <a:r>
              <a:rPr lang="en-US" sz="2000" b="1" i="0" u="none" strike="noStrike" cap="none">
                <a:solidFill>
                  <a:srgbClr val="FF0000"/>
                </a:solidFill>
                <a:latin typeface="Raleway"/>
                <a:ea typeface="Raleway"/>
                <a:cs typeface="Raleway"/>
                <a:sym typeface="Raleway"/>
              </a:rPr>
              <a:t>&lt;em&gt; Element</a:t>
            </a:r>
            <a:endParaRPr sz="2000" b="1" i="0" u="none" strike="noStrike" cap="none">
              <a:solidFill>
                <a:srgbClr val="FF0000"/>
              </a:solidFill>
            </a:endParaRPr>
          </a:p>
          <a:p>
            <a:pPr marL="457200" marR="0" lvl="0" indent="-355600" algn="l" rtl="0">
              <a:lnSpc>
                <a:spcPct val="110000"/>
              </a:lnSpc>
              <a:spcBef>
                <a:spcPts val="600"/>
              </a:spcBef>
              <a:spcAft>
                <a:spcPts val="0"/>
              </a:spcAft>
              <a:buClr>
                <a:srgbClr val="741B47"/>
              </a:buClr>
              <a:buSzPts val="2000"/>
              <a:buFont typeface="Raleway"/>
              <a:buChar char="▶"/>
            </a:pPr>
            <a:r>
              <a:rPr lang="en-US" sz="2000" b="0" i="0" u="none" strike="noStrike" cap="none">
                <a:solidFill>
                  <a:schemeClr val="dk1"/>
                </a:solidFill>
                <a:latin typeface="Raleway"/>
                <a:ea typeface="Raleway"/>
                <a:cs typeface="Raleway"/>
                <a:sym typeface="Raleway"/>
              </a:rPr>
              <a:t>&lt;small&gt; Element</a:t>
            </a:r>
            <a:endParaRPr sz="2000" b="0" i="0" u="none" strike="noStrike" cap="none">
              <a:solidFill>
                <a:schemeClr val="dk1"/>
              </a:solidFill>
              <a:latin typeface="Raleway"/>
              <a:ea typeface="Raleway"/>
              <a:cs typeface="Raleway"/>
              <a:sym typeface="Raleway"/>
            </a:endParaRPr>
          </a:p>
          <a:p>
            <a:pPr marL="457200" marR="0" lvl="0" indent="-355600" algn="l" rtl="0">
              <a:lnSpc>
                <a:spcPct val="110000"/>
              </a:lnSpc>
              <a:spcBef>
                <a:spcPts val="600"/>
              </a:spcBef>
              <a:spcAft>
                <a:spcPts val="0"/>
              </a:spcAft>
              <a:buClr>
                <a:srgbClr val="741B47"/>
              </a:buClr>
              <a:buSzPts val="2000"/>
              <a:buFont typeface="Raleway"/>
              <a:buChar char="▶"/>
            </a:pPr>
            <a:r>
              <a:rPr lang="en-US" sz="2000" b="0" i="0" u="none" strike="noStrike" cap="none">
                <a:solidFill>
                  <a:schemeClr val="dk1"/>
                </a:solidFill>
                <a:latin typeface="Raleway"/>
                <a:ea typeface="Raleway"/>
                <a:cs typeface="Raleway"/>
                <a:sym typeface="Raleway"/>
              </a:rPr>
              <a:t>&lt;sup&gt; Element</a:t>
            </a:r>
            <a:endParaRPr sz="2000" b="0" i="0" u="none" strike="noStrike" cap="none">
              <a:solidFill>
                <a:schemeClr val="dk1"/>
              </a:solidFill>
              <a:latin typeface="Raleway"/>
              <a:ea typeface="Raleway"/>
              <a:cs typeface="Raleway"/>
              <a:sym typeface="Raleway"/>
            </a:endParaRPr>
          </a:p>
          <a:p>
            <a:pPr marL="457200" marR="0" lvl="0" indent="-355600" algn="l" rtl="0">
              <a:lnSpc>
                <a:spcPct val="110000"/>
              </a:lnSpc>
              <a:spcBef>
                <a:spcPts val="600"/>
              </a:spcBef>
              <a:spcAft>
                <a:spcPts val="0"/>
              </a:spcAft>
              <a:buClr>
                <a:schemeClr val="dk1"/>
              </a:buClr>
              <a:buSzPts val="2000"/>
              <a:buFont typeface="Raleway"/>
              <a:buChar char="▶"/>
            </a:pPr>
            <a:r>
              <a:rPr lang="en-US" sz="2000">
                <a:solidFill>
                  <a:schemeClr val="dk1"/>
                </a:solidFill>
                <a:latin typeface="Raleway"/>
                <a:ea typeface="Raleway"/>
                <a:cs typeface="Raleway"/>
                <a:sym typeface="Raleway"/>
              </a:rPr>
              <a:t>&lt;sub&gt; Element</a:t>
            </a:r>
            <a:endParaRPr sz="2000">
              <a:solidFill>
                <a:schemeClr val="dk1"/>
              </a:solidFill>
              <a:latin typeface="Raleway"/>
              <a:ea typeface="Raleway"/>
              <a:cs typeface="Raleway"/>
              <a:sym typeface="Raleway"/>
            </a:endParaRPr>
          </a:p>
          <a:p>
            <a:pPr marL="457200" marR="0" lvl="0" indent="-355600" algn="l" rtl="0">
              <a:lnSpc>
                <a:spcPct val="110000"/>
              </a:lnSpc>
              <a:spcBef>
                <a:spcPts val="600"/>
              </a:spcBef>
              <a:spcAft>
                <a:spcPts val="0"/>
              </a:spcAft>
              <a:buClr>
                <a:srgbClr val="741B47"/>
              </a:buClr>
              <a:buSzPts val="2000"/>
              <a:buFont typeface="Raleway"/>
              <a:buChar char="▶"/>
            </a:pPr>
            <a:r>
              <a:rPr lang="en-US" sz="2000" b="0" i="0" u="none" strike="noStrike" cap="none">
                <a:solidFill>
                  <a:schemeClr val="dk1"/>
                </a:solidFill>
                <a:latin typeface="Raleway"/>
                <a:ea typeface="Raleway"/>
                <a:cs typeface="Raleway"/>
                <a:sym typeface="Raleway"/>
              </a:rPr>
              <a:t>&lt;mark&gt; Element</a:t>
            </a:r>
            <a:endParaRPr sz="2000" b="0" i="0" u="none" strike="noStrike" cap="none">
              <a:solidFill>
                <a:srgbClr val="000000"/>
              </a:solidFill>
              <a:latin typeface="Arial"/>
              <a:ea typeface="Arial"/>
              <a:cs typeface="Arial"/>
              <a:sym typeface="Arial"/>
            </a:endParaRPr>
          </a:p>
          <a:p>
            <a:pPr marL="457200" marR="0" lvl="0" indent="-355600" algn="l" rtl="0">
              <a:lnSpc>
                <a:spcPct val="110000"/>
              </a:lnSpc>
              <a:spcBef>
                <a:spcPts val="600"/>
              </a:spcBef>
              <a:spcAft>
                <a:spcPts val="0"/>
              </a:spcAft>
              <a:buClr>
                <a:srgbClr val="741B47"/>
              </a:buClr>
              <a:buSzPts val="2000"/>
              <a:buFont typeface="Raleway"/>
              <a:buChar char="▶"/>
            </a:pPr>
            <a:r>
              <a:rPr lang="en-US" sz="2000" b="0" i="0" u="none" strike="noStrike" cap="none">
                <a:solidFill>
                  <a:schemeClr val="dk1"/>
                </a:solidFill>
                <a:latin typeface="Raleway"/>
                <a:ea typeface="Raleway"/>
                <a:cs typeface="Raleway"/>
                <a:sym typeface="Raleway"/>
              </a:rPr>
              <a:t>&lt;ins&gt; Element</a:t>
            </a:r>
            <a:endParaRPr sz="2000" b="0" i="0" u="none" strike="noStrike" cap="none">
              <a:solidFill>
                <a:srgbClr val="000000"/>
              </a:solidFill>
              <a:latin typeface="Arial"/>
              <a:ea typeface="Arial"/>
              <a:cs typeface="Arial"/>
              <a:sym typeface="Arial"/>
            </a:endParaRPr>
          </a:p>
          <a:p>
            <a:pPr marL="457200" marR="0" lvl="0" indent="-355600" algn="l" rtl="0">
              <a:lnSpc>
                <a:spcPct val="110000"/>
              </a:lnSpc>
              <a:spcBef>
                <a:spcPts val="600"/>
              </a:spcBef>
              <a:spcAft>
                <a:spcPts val="0"/>
              </a:spcAft>
              <a:buClr>
                <a:srgbClr val="741B47"/>
              </a:buClr>
              <a:buSzPts val="2000"/>
              <a:buFont typeface="Raleway"/>
              <a:buChar char="▶"/>
            </a:pPr>
            <a:r>
              <a:rPr lang="en-US" sz="2000" b="0" i="0" u="none" strike="noStrike" cap="none">
                <a:solidFill>
                  <a:schemeClr val="dk1"/>
                </a:solidFill>
                <a:latin typeface="Raleway"/>
                <a:ea typeface="Raleway"/>
                <a:cs typeface="Raleway"/>
                <a:sym typeface="Raleway"/>
              </a:rPr>
              <a:t>&lt;del&gt; Element</a:t>
            </a:r>
            <a:endParaRPr sz="2000" b="0" i="0" u="none" strike="noStrike" cap="none">
              <a:solidFill>
                <a:schemeClr val="dk1"/>
              </a:solidFill>
              <a:latin typeface="Raleway"/>
              <a:ea typeface="Raleway"/>
              <a:cs typeface="Raleway"/>
              <a:sym typeface="Raleway"/>
            </a:endParaRPr>
          </a:p>
          <a:p>
            <a:pPr marL="457200" marR="0" lvl="0" indent="-228600" algn="l" rtl="0">
              <a:lnSpc>
                <a:spcPct val="110000"/>
              </a:lnSpc>
              <a:spcBef>
                <a:spcPts val="600"/>
              </a:spcBef>
              <a:spcAft>
                <a:spcPts val="0"/>
              </a:spcAft>
              <a:buClr>
                <a:srgbClr val="741B47"/>
              </a:buClr>
              <a:buSzPts val="3600"/>
              <a:buFont typeface="Raleway"/>
              <a:buNone/>
            </a:pPr>
            <a:endParaRPr sz="2000" b="0" i="0" u="none" strike="noStrike" cap="none">
              <a:solidFill>
                <a:schemeClr val="dk1"/>
              </a:solidFill>
              <a:latin typeface="Raleway"/>
              <a:ea typeface="Raleway"/>
              <a:cs typeface="Raleway"/>
              <a:sym typeface="Raleway"/>
            </a:endParaRPr>
          </a:p>
          <a:p>
            <a:pPr marL="457200" marR="0" lvl="0" indent="-228600" algn="l" rtl="0">
              <a:lnSpc>
                <a:spcPct val="110000"/>
              </a:lnSpc>
              <a:spcBef>
                <a:spcPts val="600"/>
              </a:spcBef>
              <a:spcAft>
                <a:spcPts val="0"/>
              </a:spcAft>
              <a:buClr>
                <a:srgbClr val="741B47"/>
              </a:buClr>
              <a:buSzPts val="3600"/>
              <a:buFont typeface="Raleway"/>
              <a:buNone/>
            </a:pPr>
            <a:endParaRPr sz="2000" b="0" i="0" u="none" strike="noStrike" cap="none">
              <a:solidFill>
                <a:schemeClr val="dk1"/>
              </a:solidFill>
              <a:latin typeface="Raleway"/>
              <a:ea typeface="Raleway"/>
              <a:cs typeface="Raleway"/>
              <a:sym typeface="Raleway"/>
            </a:endParaRPr>
          </a:p>
          <a:p>
            <a:pPr marL="457200" marR="0" lvl="0" indent="-228600" algn="l" rtl="0">
              <a:lnSpc>
                <a:spcPct val="110000"/>
              </a:lnSpc>
              <a:spcBef>
                <a:spcPts val="600"/>
              </a:spcBef>
              <a:spcAft>
                <a:spcPts val="0"/>
              </a:spcAft>
              <a:buClr>
                <a:srgbClr val="741B47"/>
              </a:buClr>
              <a:buSzPts val="3600"/>
              <a:buFont typeface="Raleway"/>
              <a:buNone/>
            </a:pPr>
            <a:endParaRPr sz="2000" b="0" i="0" u="none" strike="noStrike" cap="none">
              <a:solidFill>
                <a:schemeClr val="dk1"/>
              </a:solidFill>
              <a:latin typeface="Raleway"/>
              <a:ea typeface="Raleway"/>
              <a:cs typeface="Raleway"/>
              <a:sym typeface="Raleway"/>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11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84</a:t>
            </a:fld>
            <a:endParaRPr/>
          </a:p>
        </p:txBody>
      </p:sp>
      <p:sp>
        <p:nvSpPr>
          <p:cNvPr id="1556" name="Google Shape;1556;p118"/>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&lt;b&gt; Element</a:t>
            </a:r>
            <a:endParaRPr>
              <a:solidFill>
                <a:srgbClr val="741B47"/>
              </a:solidFill>
            </a:endParaRPr>
          </a:p>
        </p:txBody>
      </p:sp>
      <p:grpSp>
        <p:nvGrpSpPr>
          <p:cNvPr id="1557" name="Google Shape;1557;p118"/>
          <p:cNvGrpSpPr/>
          <p:nvPr/>
        </p:nvGrpSpPr>
        <p:grpSpPr>
          <a:xfrm>
            <a:off x="637981" y="800108"/>
            <a:ext cx="7234644" cy="757708"/>
            <a:chOff x="333185" y="0"/>
            <a:chExt cx="7712840" cy="1043100"/>
          </a:xfrm>
        </p:grpSpPr>
        <p:sp>
          <p:nvSpPr>
            <p:cNvPr id="1558" name="Google Shape;1558;p118"/>
            <p:cNvSpPr/>
            <p:nvPr/>
          </p:nvSpPr>
          <p:spPr>
            <a:xfrm>
              <a:off x="3001525" y="0"/>
              <a:ext cx="5044500" cy="1043100"/>
            </a:xfrm>
            <a:prstGeom prst="rightArrow">
              <a:avLst>
                <a:gd name="adj1" fmla="val 75000"/>
                <a:gd name="adj2" fmla="val 50000"/>
              </a:avLst>
            </a:prstGeom>
            <a:solidFill>
              <a:srgbClr val="C27BA0"/>
            </a:solidFill>
            <a:ln w="25400" cap="flat" cmpd="sng">
              <a:solidFill>
                <a:srgbClr val="C8E5F2">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118"/>
            <p:cNvSpPr txBox="1"/>
            <p:nvPr/>
          </p:nvSpPr>
          <p:spPr>
            <a:xfrm>
              <a:off x="3001525" y="130402"/>
              <a:ext cx="4653300" cy="782400"/>
            </a:xfrm>
            <a:prstGeom prst="rect">
              <a:avLst/>
            </a:prstGeom>
            <a:noFill/>
            <a:ln>
              <a:noFill/>
            </a:ln>
          </p:spPr>
          <p:txBody>
            <a:bodyPr spcFirstLastPara="1" wrap="square" lIns="17775" tIns="17775" rIns="17775" bIns="17775" anchor="t" anchorCtr="0">
              <a:noAutofit/>
            </a:bodyPr>
            <a:lstStyle/>
            <a:p>
              <a:pPr marL="285750" marR="0" lvl="1" indent="-285750" algn="l" rtl="0">
                <a:lnSpc>
                  <a:spcPct val="90000"/>
                </a:lnSpc>
                <a:spcBef>
                  <a:spcPts val="0"/>
                </a:spcBef>
                <a:spcAft>
                  <a:spcPts val="0"/>
                </a:spcAft>
                <a:buClr>
                  <a:srgbClr val="FFFFFF"/>
                </a:buClr>
                <a:buSzPts val="2800"/>
                <a:buFont typeface="Arial"/>
                <a:buChar char="•"/>
              </a:pPr>
              <a:r>
                <a:rPr lang="en-US" sz="2000" b="0" i="0" u="none" strike="noStrike" cap="none">
                  <a:solidFill>
                    <a:schemeClr val="lt1"/>
                  </a:solidFill>
                  <a:latin typeface="Arial"/>
                  <a:ea typeface="Arial"/>
                  <a:cs typeface="Arial"/>
                  <a:sym typeface="Arial"/>
                </a:rPr>
                <a:t>element is used to define bold text</a:t>
              </a:r>
              <a:endParaRPr sz="2000" b="0" i="0" u="none" strike="noStrike" cap="none">
                <a:solidFill>
                  <a:schemeClr val="lt1"/>
                </a:solidFill>
                <a:latin typeface="Arial"/>
                <a:ea typeface="Arial"/>
                <a:cs typeface="Arial"/>
                <a:sym typeface="Arial"/>
              </a:endParaRPr>
            </a:p>
          </p:txBody>
        </p:sp>
        <p:sp>
          <p:nvSpPr>
            <p:cNvPr id="1560" name="Google Shape;1560;p118"/>
            <p:cNvSpPr/>
            <p:nvPr/>
          </p:nvSpPr>
          <p:spPr>
            <a:xfrm>
              <a:off x="333185" y="0"/>
              <a:ext cx="2640000" cy="1043100"/>
            </a:xfrm>
            <a:prstGeom prst="roundRect">
              <a:avLst>
                <a:gd name="adj" fmla="val 16667"/>
              </a:avLst>
            </a:prstGeom>
            <a:solidFill>
              <a:srgbClr val="419DD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118"/>
            <p:cNvSpPr txBox="1"/>
            <p:nvPr/>
          </p:nvSpPr>
          <p:spPr>
            <a:xfrm>
              <a:off x="384111" y="50926"/>
              <a:ext cx="2538300" cy="941400"/>
            </a:xfrm>
            <a:prstGeom prst="rect">
              <a:avLst/>
            </a:prstGeom>
            <a:noFill/>
            <a:ln>
              <a:noFill/>
            </a:ln>
          </p:spPr>
          <p:txBody>
            <a:bodyPr spcFirstLastPara="1" wrap="square" lIns="209550" tIns="104775" rIns="209550" bIns="104775" anchor="ctr" anchorCtr="0">
              <a:noAutofit/>
            </a:bodyPr>
            <a:lstStyle/>
            <a:p>
              <a:pPr marL="0" marR="0" lvl="0" indent="0" algn="ctr" rtl="0">
                <a:lnSpc>
                  <a:spcPct val="90000"/>
                </a:lnSpc>
                <a:spcBef>
                  <a:spcPts val="0"/>
                </a:spcBef>
                <a:spcAft>
                  <a:spcPts val="0"/>
                </a:spcAft>
                <a:buClr>
                  <a:srgbClr val="000000"/>
                </a:buClr>
                <a:buSzPts val="5500"/>
                <a:buFont typeface="Arial"/>
                <a:buNone/>
              </a:pPr>
              <a:r>
                <a:rPr lang="en-US" sz="5500" b="0" i="0" u="none" strike="noStrike" cap="none">
                  <a:solidFill>
                    <a:schemeClr val="lt1"/>
                  </a:solidFill>
                  <a:latin typeface="Arial"/>
                  <a:ea typeface="Arial"/>
                  <a:cs typeface="Arial"/>
                  <a:sym typeface="Arial"/>
                </a:rPr>
                <a:t>&lt;b&gt;</a:t>
              </a:r>
              <a:endParaRPr sz="5500" b="0" i="0" u="none" strike="noStrike" cap="none">
                <a:solidFill>
                  <a:schemeClr val="lt1"/>
                </a:solidFill>
                <a:latin typeface="Arial"/>
                <a:ea typeface="Arial"/>
                <a:cs typeface="Arial"/>
                <a:sym typeface="Arial"/>
              </a:endParaRPr>
            </a:p>
          </p:txBody>
        </p:sp>
      </p:grpSp>
      <p:pic>
        <p:nvPicPr>
          <p:cNvPr id="1562" name="Google Shape;1562;p118"/>
          <p:cNvPicPr preferRelativeResize="0"/>
          <p:nvPr/>
        </p:nvPicPr>
        <p:blipFill rotWithShape="1">
          <a:blip r:embed="rId3">
            <a:alphaModFix/>
          </a:blip>
          <a:srcRect l="2552" t="16985" r="65615" b="33233"/>
          <a:stretch/>
        </p:blipFill>
        <p:spPr>
          <a:xfrm>
            <a:off x="3220250" y="1516100"/>
            <a:ext cx="3966977" cy="3487826"/>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1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85</a:t>
            </a:fld>
            <a:endParaRPr/>
          </a:p>
        </p:txBody>
      </p:sp>
      <p:sp>
        <p:nvSpPr>
          <p:cNvPr id="1568" name="Google Shape;1568;p119"/>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&lt;strong&gt; Elements</a:t>
            </a:r>
            <a:endParaRPr>
              <a:solidFill>
                <a:srgbClr val="741B47"/>
              </a:solidFill>
            </a:endParaRPr>
          </a:p>
        </p:txBody>
      </p:sp>
      <p:grpSp>
        <p:nvGrpSpPr>
          <p:cNvPr id="1569" name="Google Shape;1569;p119"/>
          <p:cNvGrpSpPr/>
          <p:nvPr/>
        </p:nvGrpSpPr>
        <p:grpSpPr>
          <a:xfrm>
            <a:off x="351893" y="800100"/>
            <a:ext cx="7731040" cy="1071159"/>
            <a:chOff x="366403" y="0"/>
            <a:chExt cx="8481668" cy="1043100"/>
          </a:xfrm>
        </p:grpSpPr>
        <p:sp>
          <p:nvSpPr>
            <p:cNvPr id="1570" name="Google Shape;1570;p119"/>
            <p:cNvSpPr/>
            <p:nvPr/>
          </p:nvSpPr>
          <p:spPr>
            <a:xfrm>
              <a:off x="3300771" y="0"/>
              <a:ext cx="5547300" cy="1043100"/>
            </a:xfrm>
            <a:prstGeom prst="rightArrow">
              <a:avLst>
                <a:gd name="adj1" fmla="val 75000"/>
                <a:gd name="adj2" fmla="val 50000"/>
              </a:avLst>
            </a:prstGeom>
            <a:solidFill>
              <a:srgbClr val="C27BA0"/>
            </a:solidFill>
            <a:ln w="25400" cap="flat" cmpd="sng">
              <a:solidFill>
                <a:srgbClr val="C8E5F2">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119"/>
            <p:cNvSpPr txBox="1"/>
            <p:nvPr/>
          </p:nvSpPr>
          <p:spPr>
            <a:xfrm>
              <a:off x="3300771" y="130402"/>
              <a:ext cx="5156100" cy="782400"/>
            </a:xfrm>
            <a:prstGeom prst="rect">
              <a:avLst/>
            </a:prstGeom>
            <a:noFill/>
            <a:ln>
              <a:noFill/>
            </a:ln>
          </p:spPr>
          <p:txBody>
            <a:bodyPr spcFirstLastPara="1" wrap="square" lIns="11425" tIns="11425" rIns="11425" bIns="11425" anchor="t" anchorCtr="0">
              <a:noAutofit/>
            </a:bodyPr>
            <a:lstStyle/>
            <a:p>
              <a:pPr marL="171450" marR="0" lvl="1" indent="-171450" algn="l" rtl="0">
                <a:lnSpc>
                  <a:spcPct val="90000"/>
                </a:lnSpc>
                <a:spcBef>
                  <a:spcPts val="0"/>
                </a:spcBef>
                <a:spcAft>
                  <a:spcPts val="0"/>
                </a:spcAft>
                <a:buClr>
                  <a:schemeClr val="lt1"/>
                </a:buClr>
                <a:buSzPts val="1800"/>
                <a:buFont typeface="Arial"/>
                <a:buChar char="•"/>
              </a:pPr>
              <a:r>
                <a:rPr lang="en-US" sz="1600" b="0" i="0" u="none" strike="noStrike" cap="none">
                  <a:solidFill>
                    <a:schemeClr val="lt1"/>
                  </a:solidFill>
                  <a:latin typeface="Arial"/>
                  <a:ea typeface="Arial"/>
                  <a:cs typeface="Arial"/>
                  <a:sym typeface="Arial"/>
                </a:rPr>
                <a:t>element is used to define bold text</a:t>
              </a:r>
              <a:endParaRPr sz="1600" b="0" i="0" u="none" strike="noStrike" cap="none">
                <a:solidFill>
                  <a:schemeClr val="lt1"/>
                </a:solidFill>
                <a:latin typeface="Arial"/>
                <a:ea typeface="Arial"/>
                <a:cs typeface="Arial"/>
                <a:sym typeface="Arial"/>
              </a:endParaRPr>
            </a:p>
            <a:p>
              <a:pPr marL="171450" marR="0" lvl="1" indent="-171450" algn="l" rtl="0">
                <a:lnSpc>
                  <a:spcPct val="90000"/>
                </a:lnSpc>
                <a:spcBef>
                  <a:spcPts val="270"/>
                </a:spcBef>
                <a:spcAft>
                  <a:spcPts val="0"/>
                </a:spcAft>
                <a:buClr>
                  <a:schemeClr val="lt1"/>
                </a:buClr>
                <a:buSzPts val="1800"/>
                <a:buFont typeface="Arial"/>
                <a:buChar char="•"/>
              </a:pPr>
              <a:r>
                <a:rPr lang="en-US" sz="1600" b="0" i="0" u="none" strike="noStrike" cap="none">
                  <a:solidFill>
                    <a:srgbClr val="FFFFFF"/>
                  </a:solidFill>
                  <a:latin typeface="Arial"/>
                  <a:ea typeface="Arial"/>
                  <a:cs typeface="Arial"/>
                  <a:sym typeface="Arial"/>
                </a:rPr>
                <a:t>element uses for the semantic important texts.</a:t>
              </a:r>
              <a:endParaRPr sz="1200" b="0" i="0" u="none" strike="noStrike" cap="none">
                <a:solidFill>
                  <a:srgbClr val="000000"/>
                </a:solidFill>
                <a:latin typeface="Arial"/>
                <a:ea typeface="Arial"/>
                <a:cs typeface="Arial"/>
                <a:sym typeface="Arial"/>
              </a:endParaRPr>
            </a:p>
          </p:txBody>
        </p:sp>
        <p:sp>
          <p:nvSpPr>
            <p:cNvPr id="1572" name="Google Shape;1572;p119"/>
            <p:cNvSpPr/>
            <p:nvPr/>
          </p:nvSpPr>
          <p:spPr>
            <a:xfrm>
              <a:off x="366403" y="0"/>
              <a:ext cx="2903400" cy="1043100"/>
            </a:xfrm>
            <a:prstGeom prst="roundRect">
              <a:avLst>
                <a:gd name="adj" fmla="val 16667"/>
              </a:avLst>
            </a:prstGeom>
            <a:solidFill>
              <a:srgbClr val="419DD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119"/>
            <p:cNvSpPr txBox="1"/>
            <p:nvPr/>
          </p:nvSpPr>
          <p:spPr>
            <a:xfrm>
              <a:off x="417329" y="50926"/>
              <a:ext cx="2801400" cy="941400"/>
            </a:xfrm>
            <a:prstGeom prst="rect">
              <a:avLst/>
            </a:prstGeom>
            <a:noFill/>
            <a:ln>
              <a:noFill/>
            </a:ln>
          </p:spPr>
          <p:txBody>
            <a:bodyPr spcFirstLastPara="1" wrap="square" lIns="182875" tIns="91425" rIns="182875" bIns="91425" anchor="ctr" anchorCtr="0">
              <a:noAutofit/>
            </a:bodyPr>
            <a:lstStyle/>
            <a:p>
              <a:pPr marL="0" marR="0" lvl="0" indent="0" algn="ctr" rtl="0">
                <a:lnSpc>
                  <a:spcPct val="90000"/>
                </a:lnSpc>
                <a:spcBef>
                  <a:spcPts val="0"/>
                </a:spcBef>
                <a:spcAft>
                  <a:spcPts val="0"/>
                </a:spcAft>
                <a:buClr>
                  <a:srgbClr val="000000"/>
                </a:buClr>
                <a:buSzPts val="4800"/>
                <a:buFont typeface="Arial"/>
                <a:buNone/>
              </a:pPr>
              <a:r>
                <a:rPr lang="en-US" sz="4000" b="0" i="0" u="none" strike="noStrike" cap="none">
                  <a:solidFill>
                    <a:schemeClr val="lt1"/>
                  </a:solidFill>
                  <a:latin typeface="Arial"/>
                  <a:ea typeface="Arial"/>
                  <a:cs typeface="Arial"/>
                  <a:sym typeface="Arial"/>
                </a:rPr>
                <a:t>&lt;strong&gt;</a:t>
              </a:r>
              <a:endParaRPr sz="4000" b="0" i="0" u="none" strike="noStrike" cap="none">
                <a:solidFill>
                  <a:schemeClr val="lt1"/>
                </a:solidFill>
                <a:latin typeface="Arial"/>
                <a:ea typeface="Arial"/>
                <a:cs typeface="Arial"/>
                <a:sym typeface="Arial"/>
              </a:endParaRPr>
            </a:p>
          </p:txBody>
        </p:sp>
      </p:grpSp>
      <p:pic>
        <p:nvPicPr>
          <p:cNvPr id="1574" name="Google Shape;1574;p119"/>
          <p:cNvPicPr preferRelativeResize="0"/>
          <p:nvPr/>
        </p:nvPicPr>
        <p:blipFill rotWithShape="1">
          <a:blip r:embed="rId3">
            <a:alphaModFix/>
          </a:blip>
          <a:srcRect l="2679" t="16925" r="64763" b="28876"/>
          <a:stretch/>
        </p:blipFill>
        <p:spPr>
          <a:xfrm>
            <a:off x="351900" y="1934100"/>
            <a:ext cx="3529949" cy="2765374"/>
          </a:xfrm>
          <a:prstGeom prst="rect">
            <a:avLst/>
          </a:prstGeom>
          <a:noFill/>
          <a:ln w="9525" cap="flat" cmpd="sng">
            <a:solidFill>
              <a:schemeClr val="dk1"/>
            </a:solidFill>
            <a:prstDash val="solid"/>
            <a:round/>
            <a:headEnd type="none" w="sm" len="sm"/>
            <a:tailEnd type="none" w="sm" len="sm"/>
          </a:ln>
        </p:spPr>
      </p:pic>
      <p:pic>
        <p:nvPicPr>
          <p:cNvPr id="1575" name="Google Shape;1575;p119"/>
          <p:cNvPicPr preferRelativeResize="0"/>
          <p:nvPr/>
        </p:nvPicPr>
        <p:blipFill>
          <a:blip r:embed="rId4">
            <a:alphaModFix/>
          </a:blip>
          <a:stretch>
            <a:fillRect/>
          </a:stretch>
        </p:blipFill>
        <p:spPr>
          <a:xfrm>
            <a:off x="4052072" y="1934100"/>
            <a:ext cx="4903751" cy="9620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120"/>
          <p:cNvSpPr/>
          <p:nvPr/>
        </p:nvSpPr>
        <p:spPr>
          <a:xfrm>
            <a:off x="5456893" y="1316950"/>
            <a:ext cx="2646300" cy="1071300"/>
          </a:xfrm>
          <a:prstGeom prst="roundRect">
            <a:avLst>
              <a:gd name="adj" fmla="val 16667"/>
            </a:avLst>
          </a:prstGeom>
          <a:solidFill>
            <a:srgbClr val="419DD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12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86</a:t>
            </a:fld>
            <a:endParaRPr/>
          </a:p>
        </p:txBody>
      </p:sp>
      <p:sp>
        <p:nvSpPr>
          <p:cNvPr id="1582" name="Google Shape;1582;p120"/>
          <p:cNvSpPr txBox="1">
            <a:spLocks noGrp="1"/>
          </p:cNvSpPr>
          <p:nvPr>
            <p:ph type="title"/>
          </p:nvPr>
        </p:nvSpPr>
        <p:spPr>
          <a:xfrm>
            <a:off x="431800" y="173800"/>
            <a:ext cx="8373300" cy="626400"/>
          </a:xfrm>
          <a:prstGeom prst="rect">
            <a:avLst/>
          </a:prstGeom>
          <a:noFill/>
          <a:ln>
            <a:noFill/>
          </a:ln>
        </p:spPr>
        <p:txBody>
          <a:bodyPr spcFirstLastPara="1" wrap="square" lIns="0" tIns="0" rIns="0" bIns="0" anchor="t" anchorCtr="0">
            <a:noAutofit/>
          </a:bodyPr>
          <a:lstStyle/>
          <a:p>
            <a:pPr marL="0" lvl="0" indent="0" algn="ctr" rtl="0">
              <a:lnSpc>
                <a:spcPct val="80000"/>
              </a:lnSpc>
              <a:spcBef>
                <a:spcPts val="0"/>
              </a:spcBef>
              <a:spcAft>
                <a:spcPts val="0"/>
              </a:spcAft>
              <a:buSzPts val="4800"/>
              <a:buNone/>
            </a:pPr>
            <a:r>
              <a:rPr lang="en-US">
                <a:solidFill>
                  <a:srgbClr val="741B47"/>
                </a:solidFill>
              </a:rPr>
              <a:t>&lt;strong&gt; Vs &lt;b&gt;</a:t>
            </a:r>
            <a:endParaRPr>
              <a:solidFill>
                <a:srgbClr val="741B47"/>
              </a:solidFill>
            </a:endParaRPr>
          </a:p>
        </p:txBody>
      </p:sp>
      <p:grpSp>
        <p:nvGrpSpPr>
          <p:cNvPr id="1583" name="Google Shape;1583;p120"/>
          <p:cNvGrpSpPr/>
          <p:nvPr/>
        </p:nvGrpSpPr>
        <p:grpSpPr>
          <a:xfrm>
            <a:off x="351893" y="1317025"/>
            <a:ext cx="2646449" cy="1071159"/>
            <a:chOff x="366403" y="0"/>
            <a:chExt cx="2903400" cy="1043100"/>
          </a:xfrm>
        </p:grpSpPr>
        <p:sp>
          <p:nvSpPr>
            <p:cNvPr id="1584" name="Google Shape;1584;p120"/>
            <p:cNvSpPr/>
            <p:nvPr/>
          </p:nvSpPr>
          <p:spPr>
            <a:xfrm>
              <a:off x="366403" y="0"/>
              <a:ext cx="2903400" cy="1043100"/>
            </a:xfrm>
            <a:prstGeom prst="roundRect">
              <a:avLst>
                <a:gd name="adj" fmla="val 16667"/>
              </a:avLst>
            </a:prstGeom>
            <a:solidFill>
              <a:srgbClr val="419DD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120"/>
            <p:cNvSpPr txBox="1"/>
            <p:nvPr/>
          </p:nvSpPr>
          <p:spPr>
            <a:xfrm>
              <a:off x="417411" y="89708"/>
              <a:ext cx="2801400" cy="941400"/>
            </a:xfrm>
            <a:prstGeom prst="rect">
              <a:avLst/>
            </a:prstGeom>
            <a:noFill/>
            <a:ln>
              <a:noFill/>
            </a:ln>
          </p:spPr>
          <p:txBody>
            <a:bodyPr spcFirstLastPara="1" wrap="square" lIns="182875" tIns="91425" rIns="182875" bIns="91425" anchor="ctr" anchorCtr="0">
              <a:noAutofit/>
            </a:bodyPr>
            <a:lstStyle/>
            <a:p>
              <a:pPr marL="0" marR="0" lvl="0" indent="0" algn="ctr" rtl="0">
                <a:lnSpc>
                  <a:spcPct val="90000"/>
                </a:lnSpc>
                <a:spcBef>
                  <a:spcPts val="0"/>
                </a:spcBef>
                <a:spcAft>
                  <a:spcPts val="0"/>
                </a:spcAft>
                <a:buClr>
                  <a:srgbClr val="000000"/>
                </a:buClr>
                <a:buSzPts val="4800"/>
                <a:buFont typeface="Arial"/>
                <a:buNone/>
              </a:pPr>
              <a:r>
                <a:rPr lang="en-US" sz="4000" b="0" i="0" u="none" strike="noStrike" cap="none">
                  <a:solidFill>
                    <a:schemeClr val="lt1"/>
                  </a:solidFill>
                  <a:latin typeface="Arial"/>
                  <a:ea typeface="Arial"/>
                  <a:cs typeface="Arial"/>
                  <a:sym typeface="Arial"/>
                </a:rPr>
                <a:t>&lt;</a:t>
              </a:r>
              <a:r>
                <a:rPr lang="en-US" sz="4000">
                  <a:solidFill>
                    <a:schemeClr val="lt1"/>
                  </a:solidFill>
                </a:rPr>
                <a:t>b</a:t>
              </a:r>
              <a:r>
                <a:rPr lang="en-US" sz="4000" b="0" i="0" u="none" strike="noStrike" cap="none">
                  <a:solidFill>
                    <a:schemeClr val="lt1"/>
                  </a:solidFill>
                  <a:latin typeface="Arial"/>
                  <a:ea typeface="Arial"/>
                  <a:cs typeface="Arial"/>
                  <a:sym typeface="Arial"/>
                </a:rPr>
                <a:t>&gt;</a:t>
              </a:r>
              <a:endParaRPr sz="4000" b="0" i="0" u="none" strike="noStrike" cap="none">
                <a:solidFill>
                  <a:schemeClr val="lt1"/>
                </a:solidFill>
                <a:latin typeface="Arial"/>
                <a:ea typeface="Arial"/>
                <a:cs typeface="Arial"/>
                <a:sym typeface="Arial"/>
              </a:endParaRPr>
            </a:p>
          </p:txBody>
        </p:sp>
      </p:grpSp>
      <p:sp>
        <p:nvSpPr>
          <p:cNvPr id="1586" name="Google Shape;1586;p120"/>
          <p:cNvSpPr txBox="1"/>
          <p:nvPr/>
        </p:nvSpPr>
        <p:spPr>
          <a:xfrm>
            <a:off x="5505237" y="1369296"/>
            <a:ext cx="2553600" cy="966600"/>
          </a:xfrm>
          <a:prstGeom prst="rect">
            <a:avLst/>
          </a:prstGeom>
          <a:noFill/>
          <a:ln>
            <a:noFill/>
          </a:ln>
        </p:spPr>
        <p:txBody>
          <a:bodyPr spcFirstLastPara="1" wrap="square" lIns="182875" tIns="91425" rIns="182875" bIns="91425" anchor="ctr" anchorCtr="0">
            <a:noAutofit/>
          </a:bodyPr>
          <a:lstStyle/>
          <a:p>
            <a:pPr marL="0" marR="0" lvl="0" indent="0" algn="ctr" rtl="0">
              <a:lnSpc>
                <a:spcPct val="90000"/>
              </a:lnSpc>
              <a:spcBef>
                <a:spcPts val="0"/>
              </a:spcBef>
              <a:spcAft>
                <a:spcPts val="0"/>
              </a:spcAft>
              <a:buClr>
                <a:srgbClr val="000000"/>
              </a:buClr>
              <a:buSzPts val="4800"/>
              <a:buFont typeface="Arial"/>
              <a:buNone/>
            </a:pPr>
            <a:r>
              <a:rPr lang="en-US" sz="4000" b="0" i="0" u="none" strike="noStrike" cap="none">
                <a:solidFill>
                  <a:schemeClr val="lt1"/>
                </a:solidFill>
                <a:latin typeface="Arial"/>
                <a:ea typeface="Arial"/>
                <a:cs typeface="Arial"/>
                <a:sym typeface="Arial"/>
              </a:rPr>
              <a:t>&lt;strong&gt;</a:t>
            </a:r>
            <a:endParaRPr sz="4000" b="0" i="0" u="none" strike="noStrike" cap="none">
              <a:solidFill>
                <a:schemeClr val="lt1"/>
              </a:solidFill>
              <a:latin typeface="Arial"/>
              <a:ea typeface="Arial"/>
              <a:cs typeface="Arial"/>
              <a:sym typeface="Arial"/>
            </a:endParaRPr>
          </a:p>
        </p:txBody>
      </p:sp>
      <p:sp>
        <p:nvSpPr>
          <p:cNvPr id="1587" name="Google Shape;1587;p120"/>
          <p:cNvSpPr txBox="1"/>
          <p:nvPr/>
        </p:nvSpPr>
        <p:spPr>
          <a:xfrm>
            <a:off x="422175" y="2653600"/>
            <a:ext cx="2576100" cy="966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800"/>
              </a:spcAft>
              <a:buNone/>
            </a:pPr>
            <a:r>
              <a:rPr lang="en-US" sz="1500" b="1">
                <a:solidFill>
                  <a:srgbClr val="212121"/>
                </a:solidFill>
                <a:highlight>
                  <a:srgbClr val="FFFFFF"/>
                </a:highlight>
              </a:rPr>
              <a:t>Draw attention to text </a:t>
            </a:r>
            <a:r>
              <a:rPr lang="en-US" sz="1500" b="1">
                <a:solidFill>
                  <a:srgbClr val="FF0000"/>
                </a:solidFill>
                <a:highlight>
                  <a:srgbClr val="FFFFFF"/>
                </a:highlight>
              </a:rPr>
              <a:t>without</a:t>
            </a:r>
            <a:r>
              <a:rPr lang="en-US" sz="1500" b="1">
                <a:solidFill>
                  <a:srgbClr val="212121"/>
                </a:solidFill>
                <a:highlight>
                  <a:srgbClr val="FFFFFF"/>
                </a:highlight>
              </a:rPr>
              <a:t> indicating that </a:t>
            </a:r>
            <a:r>
              <a:rPr lang="en-US" sz="1500" b="1">
                <a:solidFill>
                  <a:srgbClr val="FF0000"/>
                </a:solidFill>
                <a:highlight>
                  <a:srgbClr val="FFFFFF"/>
                </a:highlight>
              </a:rPr>
              <a:t>it's more important</a:t>
            </a:r>
            <a:endParaRPr sz="1700" b="1">
              <a:solidFill>
                <a:srgbClr val="FF0000"/>
              </a:solidFill>
              <a:latin typeface="Barlow"/>
              <a:ea typeface="Barlow"/>
              <a:cs typeface="Barlow"/>
              <a:sym typeface="Barlow"/>
            </a:endParaRPr>
          </a:p>
        </p:txBody>
      </p:sp>
      <p:pic>
        <p:nvPicPr>
          <p:cNvPr id="1588" name="Google Shape;1588;p120"/>
          <p:cNvPicPr preferRelativeResize="0"/>
          <p:nvPr/>
        </p:nvPicPr>
        <p:blipFill>
          <a:blip r:embed="rId3">
            <a:alphaModFix/>
          </a:blip>
          <a:stretch>
            <a:fillRect/>
          </a:stretch>
        </p:blipFill>
        <p:spPr>
          <a:xfrm>
            <a:off x="3295825" y="1317025"/>
            <a:ext cx="1863599" cy="1250050"/>
          </a:xfrm>
          <a:prstGeom prst="rect">
            <a:avLst/>
          </a:prstGeom>
          <a:noFill/>
          <a:ln>
            <a:noFill/>
          </a:ln>
        </p:spPr>
      </p:pic>
      <p:sp>
        <p:nvSpPr>
          <p:cNvPr id="1589" name="Google Shape;1589;p120"/>
          <p:cNvSpPr txBox="1"/>
          <p:nvPr/>
        </p:nvSpPr>
        <p:spPr>
          <a:xfrm>
            <a:off x="5527575" y="2653600"/>
            <a:ext cx="2576100" cy="966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800"/>
              </a:spcAft>
              <a:buNone/>
            </a:pPr>
            <a:r>
              <a:rPr lang="en-US" sz="1500" b="1">
                <a:solidFill>
                  <a:srgbClr val="212121"/>
                </a:solidFill>
                <a:highlight>
                  <a:srgbClr val="FFFFFF"/>
                </a:highlight>
              </a:rPr>
              <a:t>Content that is of </a:t>
            </a:r>
            <a:r>
              <a:rPr lang="en-US" sz="1500" b="1">
                <a:solidFill>
                  <a:srgbClr val="FF0000"/>
                </a:solidFill>
                <a:highlight>
                  <a:srgbClr val="FFFFFF"/>
                </a:highlight>
              </a:rPr>
              <a:t>greater importance</a:t>
            </a:r>
            <a:endParaRPr sz="1700" b="1">
              <a:solidFill>
                <a:srgbClr val="FF0000"/>
              </a:solidFill>
              <a:latin typeface="Barlow"/>
              <a:ea typeface="Barlow"/>
              <a:cs typeface="Barlow"/>
              <a:sym typeface="Barlow"/>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93"/>
        <p:cNvGrpSpPr/>
        <p:nvPr/>
      </p:nvGrpSpPr>
      <p:grpSpPr>
        <a:xfrm>
          <a:off x="0" y="0"/>
          <a:ext cx="0" cy="0"/>
          <a:chOff x="0" y="0"/>
          <a:chExt cx="0" cy="0"/>
        </a:xfrm>
      </p:grpSpPr>
      <p:sp>
        <p:nvSpPr>
          <p:cNvPr id="1594" name="Google Shape;1594;p12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87</a:t>
            </a:fld>
            <a:endParaRPr/>
          </a:p>
        </p:txBody>
      </p:sp>
      <p:sp>
        <p:nvSpPr>
          <p:cNvPr id="1595" name="Google Shape;1595;p12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&lt;i&gt; Elements</a:t>
            </a:r>
            <a:endParaRPr>
              <a:solidFill>
                <a:srgbClr val="741B47"/>
              </a:solidFill>
            </a:endParaRPr>
          </a:p>
        </p:txBody>
      </p:sp>
      <p:grpSp>
        <p:nvGrpSpPr>
          <p:cNvPr id="1596" name="Google Shape;1596;p121"/>
          <p:cNvGrpSpPr/>
          <p:nvPr/>
        </p:nvGrpSpPr>
        <p:grpSpPr>
          <a:xfrm>
            <a:off x="637985" y="800100"/>
            <a:ext cx="7712840" cy="1043100"/>
            <a:chOff x="333185" y="0"/>
            <a:chExt cx="7712840" cy="1043100"/>
          </a:xfrm>
        </p:grpSpPr>
        <p:sp>
          <p:nvSpPr>
            <p:cNvPr id="1597" name="Google Shape;1597;p121"/>
            <p:cNvSpPr/>
            <p:nvPr/>
          </p:nvSpPr>
          <p:spPr>
            <a:xfrm>
              <a:off x="3001525" y="0"/>
              <a:ext cx="5044500" cy="1043100"/>
            </a:xfrm>
            <a:prstGeom prst="rightArrow">
              <a:avLst>
                <a:gd name="adj1" fmla="val 75000"/>
                <a:gd name="adj2" fmla="val 50000"/>
              </a:avLst>
            </a:prstGeom>
            <a:solidFill>
              <a:srgbClr val="C27BA0"/>
            </a:solidFill>
            <a:ln w="25400" cap="flat" cmpd="sng">
              <a:solidFill>
                <a:srgbClr val="C8E5F2">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121"/>
            <p:cNvSpPr txBox="1"/>
            <p:nvPr/>
          </p:nvSpPr>
          <p:spPr>
            <a:xfrm>
              <a:off x="3001525" y="130402"/>
              <a:ext cx="4653300" cy="782400"/>
            </a:xfrm>
            <a:prstGeom prst="rect">
              <a:avLst/>
            </a:prstGeom>
            <a:noFill/>
            <a:ln>
              <a:noFill/>
            </a:ln>
          </p:spPr>
          <p:txBody>
            <a:bodyPr spcFirstLastPara="1" wrap="square" lIns="17775" tIns="17775" rIns="17775" bIns="17775" anchor="t" anchorCtr="0">
              <a:noAutofit/>
            </a:bodyPr>
            <a:lstStyle/>
            <a:p>
              <a:pPr marL="285750" marR="0" lvl="1" indent="-285750" algn="l" rtl="0">
                <a:lnSpc>
                  <a:spcPct val="90000"/>
                </a:lnSpc>
                <a:spcBef>
                  <a:spcPts val="0"/>
                </a:spcBef>
                <a:spcAft>
                  <a:spcPts val="0"/>
                </a:spcAft>
                <a:buClr>
                  <a:schemeClr val="lt1"/>
                </a:buClr>
                <a:buSzPts val="2800"/>
                <a:buFont typeface="Arial"/>
                <a:buChar char="•"/>
              </a:pPr>
              <a:r>
                <a:rPr lang="en-US" sz="2800" b="0" i="0" u="none" strike="noStrike" cap="none">
                  <a:solidFill>
                    <a:srgbClr val="FFFFFF"/>
                  </a:solidFill>
                  <a:latin typeface="Arial"/>
                  <a:ea typeface="Arial"/>
                  <a:cs typeface="Arial"/>
                  <a:sym typeface="Arial"/>
                </a:rPr>
                <a:t>element is used to define italic text</a:t>
              </a:r>
              <a:endParaRPr sz="1400" b="0" i="0" u="none" strike="noStrike" cap="none">
                <a:solidFill>
                  <a:srgbClr val="000000"/>
                </a:solidFill>
                <a:latin typeface="Arial"/>
                <a:ea typeface="Arial"/>
                <a:cs typeface="Arial"/>
                <a:sym typeface="Arial"/>
              </a:endParaRPr>
            </a:p>
          </p:txBody>
        </p:sp>
        <p:sp>
          <p:nvSpPr>
            <p:cNvPr id="1599" name="Google Shape;1599;p121"/>
            <p:cNvSpPr/>
            <p:nvPr/>
          </p:nvSpPr>
          <p:spPr>
            <a:xfrm>
              <a:off x="333185" y="0"/>
              <a:ext cx="2640000" cy="1043100"/>
            </a:xfrm>
            <a:prstGeom prst="roundRect">
              <a:avLst>
                <a:gd name="adj" fmla="val 16667"/>
              </a:avLst>
            </a:prstGeom>
            <a:solidFill>
              <a:srgbClr val="419DD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121"/>
            <p:cNvSpPr txBox="1"/>
            <p:nvPr/>
          </p:nvSpPr>
          <p:spPr>
            <a:xfrm>
              <a:off x="384111" y="50926"/>
              <a:ext cx="2538300" cy="941400"/>
            </a:xfrm>
            <a:prstGeom prst="rect">
              <a:avLst/>
            </a:prstGeom>
            <a:noFill/>
            <a:ln>
              <a:noFill/>
            </a:ln>
          </p:spPr>
          <p:txBody>
            <a:bodyPr spcFirstLastPara="1" wrap="square" lIns="209550" tIns="104775" rIns="209550" bIns="104775" anchor="ctr" anchorCtr="0">
              <a:noAutofit/>
            </a:bodyPr>
            <a:lstStyle/>
            <a:p>
              <a:pPr marL="0" marR="0" lvl="0" indent="0" algn="ctr" rtl="0">
                <a:lnSpc>
                  <a:spcPct val="90000"/>
                </a:lnSpc>
                <a:spcBef>
                  <a:spcPts val="0"/>
                </a:spcBef>
                <a:spcAft>
                  <a:spcPts val="0"/>
                </a:spcAft>
                <a:buClr>
                  <a:srgbClr val="000000"/>
                </a:buClr>
                <a:buSzPts val="5500"/>
                <a:buFont typeface="Arial"/>
                <a:buNone/>
              </a:pPr>
              <a:r>
                <a:rPr lang="en-US" sz="5500" b="0" i="0" u="none" strike="noStrike" cap="none">
                  <a:solidFill>
                    <a:schemeClr val="lt1"/>
                  </a:solidFill>
                  <a:latin typeface="Arial"/>
                  <a:ea typeface="Arial"/>
                  <a:cs typeface="Arial"/>
                  <a:sym typeface="Arial"/>
                </a:rPr>
                <a:t>&lt;i&gt;</a:t>
              </a:r>
              <a:endParaRPr sz="5500" b="0" i="0" u="none" strike="noStrike" cap="none">
                <a:solidFill>
                  <a:schemeClr val="lt1"/>
                </a:solidFill>
                <a:latin typeface="Arial"/>
                <a:ea typeface="Arial"/>
                <a:cs typeface="Arial"/>
                <a:sym typeface="Arial"/>
              </a:endParaRPr>
            </a:p>
          </p:txBody>
        </p:sp>
      </p:grpSp>
      <p:pic>
        <p:nvPicPr>
          <p:cNvPr id="1601" name="Google Shape;1601;p121"/>
          <p:cNvPicPr preferRelativeResize="0"/>
          <p:nvPr/>
        </p:nvPicPr>
        <p:blipFill rotWithShape="1">
          <a:blip r:embed="rId3">
            <a:alphaModFix/>
          </a:blip>
          <a:srcRect l="2833" t="16030" r="65000" b="29126"/>
          <a:stretch/>
        </p:blipFill>
        <p:spPr>
          <a:xfrm>
            <a:off x="3383450" y="1843325"/>
            <a:ext cx="3344275" cy="3205624"/>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12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88</a:t>
            </a:fld>
            <a:endParaRPr/>
          </a:p>
        </p:txBody>
      </p:sp>
      <p:sp>
        <p:nvSpPr>
          <p:cNvPr id="1607" name="Google Shape;1607;p122"/>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&lt;em&gt; Elements</a:t>
            </a:r>
            <a:endParaRPr>
              <a:solidFill>
                <a:srgbClr val="741B47"/>
              </a:solidFill>
            </a:endParaRPr>
          </a:p>
        </p:txBody>
      </p:sp>
      <p:grpSp>
        <p:nvGrpSpPr>
          <p:cNvPr id="1608" name="Google Shape;1608;p122"/>
          <p:cNvGrpSpPr/>
          <p:nvPr/>
        </p:nvGrpSpPr>
        <p:grpSpPr>
          <a:xfrm>
            <a:off x="351887" y="800100"/>
            <a:ext cx="8481668" cy="1043100"/>
            <a:chOff x="366403" y="0"/>
            <a:chExt cx="8481668" cy="1043100"/>
          </a:xfrm>
        </p:grpSpPr>
        <p:sp>
          <p:nvSpPr>
            <p:cNvPr id="1609" name="Google Shape;1609;p122"/>
            <p:cNvSpPr/>
            <p:nvPr/>
          </p:nvSpPr>
          <p:spPr>
            <a:xfrm>
              <a:off x="3300771" y="0"/>
              <a:ext cx="5547300" cy="1043100"/>
            </a:xfrm>
            <a:prstGeom prst="rightArrow">
              <a:avLst>
                <a:gd name="adj1" fmla="val 75000"/>
                <a:gd name="adj2" fmla="val 50000"/>
              </a:avLst>
            </a:prstGeom>
            <a:solidFill>
              <a:srgbClr val="C27BA0"/>
            </a:solidFill>
            <a:ln w="25400" cap="flat" cmpd="sng">
              <a:solidFill>
                <a:srgbClr val="C8E5F2">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122"/>
            <p:cNvSpPr txBox="1"/>
            <p:nvPr/>
          </p:nvSpPr>
          <p:spPr>
            <a:xfrm>
              <a:off x="3300771" y="130402"/>
              <a:ext cx="5156100" cy="782400"/>
            </a:xfrm>
            <a:prstGeom prst="rect">
              <a:avLst/>
            </a:prstGeom>
            <a:noFill/>
            <a:ln>
              <a:noFill/>
            </a:ln>
          </p:spPr>
          <p:txBody>
            <a:bodyPr spcFirstLastPara="1" wrap="square" lIns="11425" tIns="11425" rIns="11425" bIns="11425" anchor="t" anchorCtr="0">
              <a:noAutofit/>
            </a:bodyPr>
            <a:lstStyle/>
            <a:p>
              <a:pPr marL="171450" marR="0" lvl="1" indent="-171450" algn="l" rtl="0">
                <a:lnSpc>
                  <a:spcPct val="90000"/>
                </a:lnSpc>
                <a:spcBef>
                  <a:spcPts val="0"/>
                </a:spcBef>
                <a:spcAft>
                  <a:spcPts val="0"/>
                </a:spcAft>
                <a:buClr>
                  <a:schemeClr val="lt1"/>
                </a:buClr>
                <a:buSzPts val="1800"/>
                <a:buFont typeface="Arial"/>
                <a:buChar char="•"/>
              </a:pPr>
              <a:r>
                <a:rPr lang="en-US" sz="1800" b="0" i="0" u="none" strike="noStrike" cap="none">
                  <a:solidFill>
                    <a:srgbClr val="FFFFFF"/>
                  </a:solidFill>
                  <a:latin typeface="Arial"/>
                  <a:ea typeface="Arial"/>
                  <a:cs typeface="Arial"/>
                  <a:sym typeface="Arial"/>
                </a:rPr>
                <a:t>element is used to define emphasized text</a:t>
              </a:r>
              <a:endParaRPr sz="1400" b="0" i="0" u="none" strike="noStrike" cap="none">
                <a:solidFill>
                  <a:srgbClr val="000000"/>
                </a:solidFill>
                <a:latin typeface="Arial"/>
                <a:ea typeface="Arial"/>
                <a:cs typeface="Arial"/>
                <a:sym typeface="Arial"/>
              </a:endParaRPr>
            </a:p>
            <a:p>
              <a:pPr marL="171450" marR="0" lvl="1" indent="-171450" algn="l" rtl="0">
                <a:lnSpc>
                  <a:spcPct val="90000"/>
                </a:lnSpc>
                <a:spcBef>
                  <a:spcPts val="270"/>
                </a:spcBef>
                <a:spcAft>
                  <a:spcPts val="0"/>
                </a:spcAft>
                <a:buClr>
                  <a:schemeClr val="lt1"/>
                </a:buClr>
                <a:buSzPts val="1800"/>
                <a:buFont typeface="Arial"/>
                <a:buChar char="•"/>
              </a:pPr>
              <a:r>
                <a:rPr lang="en-US" sz="1800" b="0" i="0" u="none" strike="noStrike" cap="none">
                  <a:solidFill>
                    <a:srgbClr val="FFFFFF"/>
                  </a:solidFill>
                  <a:latin typeface="Arial"/>
                  <a:ea typeface="Arial"/>
                  <a:cs typeface="Arial"/>
                  <a:sym typeface="Arial"/>
                </a:rPr>
                <a:t>means that the text is "important"</a:t>
              </a:r>
              <a:endParaRPr sz="1400" b="0" i="0" u="none" strike="noStrike" cap="none">
                <a:solidFill>
                  <a:srgbClr val="000000"/>
                </a:solidFill>
                <a:latin typeface="Arial"/>
                <a:ea typeface="Arial"/>
                <a:cs typeface="Arial"/>
                <a:sym typeface="Arial"/>
              </a:endParaRPr>
            </a:p>
          </p:txBody>
        </p:sp>
        <p:sp>
          <p:nvSpPr>
            <p:cNvPr id="1611" name="Google Shape;1611;p122"/>
            <p:cNvSpPr/>
            <p:nvPr/>
          </p:nvSpPr>
          <p:spPr>
            <a:xfrm>
              <a:off x="366403" y="0"/>
              <a:ext cx="2903400" cy="1043100"/>
            </a:xfrm>
            <a:prstGeom prst="roundRect">
              <a:avLst>
                <a:gd name="adj" fmla="val 16667"/>
              </a:avLst>
            </a:prstGeom>
            <a:solidFill>
              <a:srgbClr val="419DD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122"/>
            <p:cNvSpPr txBox="1"/>
            <p:nvPr/>
          </p:nvSpPr>
          <p:spPr>
            <a:xfrm>
              <a:off x="417329" y="50926"/>
              <a:ext cx="2801400" cy="941400"/>
            </a:xfrm>
            <a:prstGeom prst="rect">
              <a:avLst/>
            </a:prstGeom>
            <a:noFill/>
            <a:ln>
              <a:noFill/>
            </a:ln>
          </p:spPr>
          <p:txBody>
            <a:bodyPr spcFirstLastPara="1" wrap="square" lIns="209550" tIns="104775" rIns="209550" bIns="104775" anchor="ctr" anchorCtr="0">
              <a:noAutofit/>
            </a:bodyPr>
            <a:lstStyle/>
            <a:p>
              <a:pPr marL="0" marR="0" lvl="0" indent="0" algn="ctr" rtl="0">
                <a:lnSpc>
                  <a:spcPct val="90000"/>
                </a:lnSpc>
                <a:spcBef>
                  <a:spcPts val="0"/>
                </a:spcBef>
                <a:spcAft>
                  <a:spcPts val="0"/>
                </a:spcAft>
                <a:buClr>
                  <a:srgbClr val="000000"/>
                </a:buClr>
                <a:buSzPts val="5500"/>
                <a:buFont typeface="Arial"/>
                <a:buNone/>
              </a:pPr>
              <a:r>
                <a:rPr lang="en-US" sz="5500" b="0" i="0" u="none" strike="noStrike" cap="none">
                  <a:solidFill>
                    <a:schemeClr val="lt1"/>
                  </a:solidFill>
                  <a:latin typeface="Arial"/>
                  <a:ea typeface="Arial"/>
                  <a:cs typeface="Arial"/>
                  <a:sym typeface="Arial"/>
                </a:rPr>
                <a:t>&lt;em&gt;</a:t>
              </a:r>
              <a:endParaRPr sz="5500" b="0" i="0" u="none" strike="noStrike" cap="none">
                <a:solidFill>
                  <a:schemeClr val="lt1"/>
                </a:solidFill>
                <a:latin typeface="Arial"/>
                <a:ea typeface="Arial"/>
                <a:cs typeface="Arial"/>
                <a:sym typeface="Arial"/>
              </a:endParaRPr>
            </a:p>
          </p:txBody>
        </p:sp>
      </p:grpSp>
      <p:pic>
        <p:nvPicPr>
          <p:cNvPr id="1613" name="Google Shape;1613;p122"/>
          <p:cNvPicPr preferRelativeResize="0"/>
          <p:nvPr/>
        </p:nvPicPr>
        <p:blipFill rotWithShape="1">
          <a:blip r:embed="rId3">
            <a:alphaModFix/>
          </a:blip>
          <a:srcRect l="2673" t="15540" r="65233" b="26602"/>
          <a:stretch/>
        </p:blipFill>
        <p:spPr>
          <a:xfrm>
            <a:off x="3455575" y="1801250"/>
            <a:ext cx="3216326" cy="3260026"/>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123"/>
          <p:cNvSpPr/>
          <p:nvPr/>
        </p:nvSpPr>
        <p:spPr>
          <a:xfrm>
            <a:off x="5456893" y="1316950"/>
            <a:ext cx="2646300" cy="1071300"/>
          </a:xfrm>
          <a:prstGeom prst="roundRect">
            <a:avLst>
              <a:gd name="adj" fmla="val 16667"/>
            </a:avLst>
          </a:prstGeom>
          <a:solidFill>
            <a:srgbClr val="419DD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12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89</a:t>
            </a:fld>
            <a:endParaRPr/>
          </a:p>
        </p:txBody>
      </p:sp>
      <p:sp>
        <p:nvSpPr>
          <p:cNvPr id="1620" name="Google Shape;1620;p123"/>
          <p:cNvSpPr txBox="1">
            <a:spLocks noGrp="1"/>
          </p:cNvSpPr>
          <p:nvPr>
            <p:ph type="title"/>
          </p:nvPr>
        </p:nvSpPr>
        <p:spPr>
          <a:xfrm>
            <a:off x="431800" y="173800"/>
            <a:ext cx="8373300" cy="626400"/>
          </a:xfrm>
          <a:prstGeom prst="rect">
            <a:avLst/>
          </a:prstGeom>
          <a:noFill/>
          <a:ln>
            <a:noFill/>
          </a:ln>
        </p:spPr>
        <p:txBody>
          <a:bodyPr spcFirstLastPara="1" wrap="square" lIns="0" tIns="0" rIns="0" bIns="0" anchor="t" anchorCtr="0">
            <a:noAutofit/>
          </a:bodyPr>
          <a:lstStyle/>
          <a:p>
            <a:pPr marL="0" lvl="0" indent="0" algn="ctr" rtl="0">
              <a:lnSpc>
                <a:spcPct val="80000"/>
              </a:lnSpc>
              <a:spcBef>
                <a:spcPts val="0"/>
              </a:spcBef>
              <a:spcAft>
                <a:spcPts val="0"/>
              </a:spcAft>
              <a:buSzPts val="4800"/>
              <a:buNone/>
            </a:pPr>
            <a:r>
              <a:rPr lang="en-US">
                <a:solidFill>
                  <a:srgbClr val="741B47"/>
                </a:solidFill>
              </a:rPr>
              <a:t> &lt;i&gt; Vs &lt;em&gt;</a:t>
            </a:r>
            <a:endParaRPr>
              <a:solidFill>
                <a:srgbClr val="741B47"/>
              </a:solidFill>
            </a:endParaRPr>
          </a:p>
        </p:txBody>
      </p:sp>
      <p:grpSp>
        <p:nvGrpSpPr>
          <p:cNvPr id="1621" name="Google Shape;1621;p123"/>
          <p:cNvGrpSpPr/>
          <p:nvPr/>
        </p:nvGrpSpPr>
        <p:grpSpPr>
          <a:xfrm>
            <a:off x="351893" y="1317025"/>
            <a:ext cx="2646449" cy="1071159"/>
            <a:chOff x="366403" y="0"/>
            <a:chExt cx="2903400" cy="1043100"/>
          </a:xfrm>
        </p:grpSpPr>
        <p:sp>
          <p:nvSpPr>
            <p:cNvPr id="1622" name="Google Shape;1622;p123"/>
            <p:cNvSpPr/>
            <p:nvPr/>
          </p:nvSpPr>
          <p:spPr>
            <a:xfrm>
              <a:off x="366403" y="0"/>
              <a:ext cx="2903400" cy="1043100"/>
            </a:xfrm>
            <a:prstGeom prst="roundRect">
              <a:avLst>
                <a:gd name="adj" fmla="val 16667"/>
              </a:avLst>
            </a:prstGeom>
            <a:solidFill>
              <a:srgbClr val="419DD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123"/>
            <p:cNvSpPr txBox="1"/>
            <p:nvPr/>
          </p:nvSpPr>
          <p:spPr>
            <a:xfrm>
              <a:off x="417411" y="89708"/>
              <a:ext cx="2801400" cy="941400"/>
            </a:xfrm>
            <a:prstGeom prst="rect">
              <a:avLst/>
            </a:prstGeom>
            <a:noFill/>
            <a:ln>
              <a:noFill/>
            </a:ln>
          </p:spPr>
          <p:txBody>
            <a:bodyPr spcFirstLastPara="1" wrap="square" lIns="182875" tIns="91425" rIns="182875" bIns="91425" anchor="ctr" anchorCtr="0">
              <a:noAutofit/>
            </a:bodyPr>
            <a:lstStyle/>
            <a:p>
              <a:pPr marL="0" marR="0" lvl="0" indent="0" algn="ctr" rtl="0">
                <a:lnSpc>
                  <a:spcPct val="90000"/>
                </a:lnSpc>
                <a:spcBef>
                  <a:spcPts val="0"/>
                </a:spcBef>
                <a:spcAft>
                  <a:spcPts val="0"/>
                </a:spcAft>
                <a:buClr>
                  <a:srgbClr val="000000"/>
                </a:buClr>
                <a:buSzPts val="4800"/>
                <a:buFont typeface="Arial"/>
                <a:buNone/>
              </a:pPr>
              <a:r>
                <a:rPr lang="en-US" sz="4000" b="0" i="0" u="none" strike="noStrike" cap="none">
                  <a:solidFill>
                    <a:schemeClr val="lt1"/>
                  </a:solidFill>
                  <a:latin typeface="Arial"/>
                  <a:ea typeface="Arial"/>
                  <a:cs typeface="Arial"/>
                  <a:sym typeface="Arial"/>
                </a:rPr>
                <a:t>&lt;</a:t>
              </a:r>
              <a:r>
                <a:rPr lang="en-US" sz="4000">
                  <a:solidFill>
                    <a:schemeClr val="lt1"/>
                  </a:solidFill>
                </a:rPr>
                <a:t>i</a:t>
              </a:r>
              <a:r>
                <a:rPr lang="en-US" sz="4000" b="0" i="0" u="none" strike="noStrike" cap="none">
                  <a:solidFill>
                    <a:schemeClr val="lt1"/>
                  </a:solidFill>
                  <a:latin typeface="Arial"/>
                  <a:ea typeface="Arial"/>
                  <a:cs typeface="Arial"/>
                  <a:sym typeface="Arial"/>
                </a:rPr>
                <a:t>&gt;</a:t>
              </a:r>
              <a:endParaRPr sz="4000" b="0" i="0" u="none" strike="noStrike" cap="none">
                <a:solidFill>
                  <a:schemeClr val="lt1"/>
                </a:solidFill>
                <a:latin typeface="Arial"/>
                <a:ea typeface="Arial"/>
                <a:cs typeface="Arial"/>
                <a:sym typeface="Arial"/>
              </a:endParaRPr>
            </a:p>
          </p:txBody>
        </p:sp>
      </p:grpSp>
      <p:sp>
        <p:nvSpPr>
          <p:cNvPr id="1624" name="Google Shape;1624;p123"/>
          <p:cNvSpPr txBox="1"/>
          <p:nvPr/>
        </p:nvSpPr>
        <p:spPr>
          <a:xfrm>
            <a:off x="5505237" y="1369296"/>
            <a:ext cx="2553600" cy="966600"/>
          </a:xfrm>
          <a:prstGeom prst="rect">
            <a:avLst/>
          </a:prstGeom>
          <a:noFill/>
          <a:ln>
            <a:noFill/>
          </a:ln>
        </p:spPr>
        <p:txBody>
          <a:bodyPr spcFirstLastPara="1" wrap="square" lIns="182875" tIns="91425" rIns="182875" bIns="91425" anchor="ctr" anchorCtr="0">
            <a:noAutofit/>
          </a:bodyPr>
          <a:lstStyle/>
          <a:p>
            <a:pPr marL="0" marR="0" lvl="0" indent="0" algn="ctr" rtl="0">
              <a:lnSpc>
                <a:spcPct val="90000"/>
              </a:lnSpc>
              <a:spcBef>
                <a:spcPts val="0"/>
              </a:spcBef>
              <a:spcAft>
                <a:spcPts val="0"/>
              </a:spcAft>
              <a:buClr>
                <a:srgbClr val="000000"/>
              </a:buClr>
              <a:buSzPts val="4800"/>
              <a:buFont typeface="Arial"/>
              <a:buNone/>
            </a:pPr>
            <a:r>
              <a:rPr lang="en-US" sz="4000" b="0" i="0" u="none" strike="noStrike" cap="none">
                <a:solidFill>
                  <a:schemeClr val="lt1"/>
                </a:solidFill>
                <a:latin typeface="Arial"/>
                <a:ea typeface="Arial"/>
                <a:cs typeface="Arial"/>
                <a:sym typeface="Arial"/>
              </a:rPr>
              <a:t>&lt;</a:t>
            </a:r>
            <a:r>
              <a:rPr lang="en-US" sz="4000">
                <a:solidFill>
                  <a:schemeClr val="lt1"/>
                </a:solidFill>
              </a:rPr>
              <a:t>em</a:t>
            </a:r>
            <a:r>
              <a:rPr lang="en-US" sz="4000" b="0" i="0" u="none" strike="noStrike" cap="none">
                <a:solidFill>
                  <a:schemeClr val="lt1"/>
                </a:solidFill>
                <a:latin typeface="Arial"/>
                <a:ea typeface="Arial"/>
                <a:cs typeface="Arial"/>
                <a:sym typeface="Arial"/>
              </a:rPr>
              <a:t>&gt;</a:t>
            </a:r>
            <a:endParaRPr sz="4000" b="0" i="0" u="none" strike="noStrike" cap="none">
              <a:solidFill>
                <a:schemeClr val="lt1"/>
              </a:solidFill>
              <a:latin typeface="Arial"/>
              <a:ea typeface="Arial"/>
              <a:cs typeface="Arial"/>
              <a:sym typeface="Arial"/>
            </a:endParaRPr>
          </a:p>
        </p:txBody>
      </p:sp>
      <p:sp>
        <p:nvSpPr>
          <p:cNvPr id="1625" name="Google Shape;1625;p123"/>
          <p:cNvSpPr txBox="1"/>
          <p:nvPr/>
        </p:nvSpPr>
        <p:spPr>
          <a:xfrm>
            <a:off x="422175" y="2653600"/>
            <a:ext cx="2576100" cy="966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800"/>
              </a:spcAft>
              <a:buNone/>
            </a:pPr>
            <a:r>
              <a:rPr lang="en-US" sz="1500" b="1">
                <a:solidFill>
                  <a:srgbClr val="212121"/>
                </a:solidFill>
                <a:highlight>
                  <a:srgbClr val="FFFFFF"/>
                </a:highlight>
              </a:rPr>
              <a:t>Draw attention to text </a:t>
            </a:r>
            <a:r>
              <a:rPr lang="en-US" sz="1500" b="1">
                <a:solidFill>
                  <a:srgbClr val="FF0000"/>
                </a:solidFill>
                <a:highlight>
                  <a:srgbClr val="FFFFFF"/>
                </a:highlight>
              </a:rPr>
              <a:t>without</a:t>
            </a:r>
            <a:r>
              <a:rPr lang="en-US" sz="1500" b="1">
                <a:solidFill>
                  <a:srgbClr val="212121"/>
                </a:solidFill>
                <a:highlight>
                  <a:srgbClr val="FFFFFF"/>
                </a:highlight>
              </a:rPr>
              <a:t> indicating that </a:t>
            </a:r>
            <a:r>
              <a:rPr lang="en-US" sz="1500" b="1">
                <a:solidFill>
                  <a:srgbClr val="FF0000"/>
                </a:solidFill>
                <a:highlight>
                  <a:srgbClr val="FFFFFF"/>
                </a:highlight>
              </a:rPr>
              <a:t>it's more important</a:t>
            </a:r>
            <a:endParaRPr sz="1700" b="1">
              <a:solidFill>
                <a:srgbClr val="FF0000"/>
              </a:solidFill>
              <a:latin typeface="Barlow"/>
              <a:ea typeface="Barlow"/>
              <a:cs typeface="Barlow"/>
              <a:sym typeface="Barlow"/>
            </a:endParaRPr>
          </a:p>
        </p:txBody>
      </p:sp>
      <p:pic>
        <p:nvPicPr>
          <p:cNvPr id="1626" name="Google Shape;1626;p123"/>
          <p:cNvPicPr preferRelativeResize="0"/>
          <p:nvPr/>
        </p:nvPicPr>
        <p:blipFill>
          <a:blip r:embed="rId3">
            <a:alphaModFix/>
          </a:blip>
          <a:stretch>
            <a:fillRect/>
          </a:stretch>
        </p:blipFill>
        <p:spPr>
          <a:xfrm>
            <a:off x="3295825" y="1317025"/>
            <a:ext cx="1863599" cy="1250050"/>
          </a:xfrm>
          <a:prstGeom prst="rect">
            <a:avLst/>
          </a:prstGeom>
          <a:noFill/>
          <a:ln>
            <a:noFill/>
          </a:ln>
        </p:spPr>
      </p:pic>
      <p:sp>
        <p:nvSpPr>
          <p:cNvPr id="1627" name="Google Shape;1627;p123"/>
          <p:cNvSpPr txBox="1"/>
          <p:nvPr/>
        </p:nvSpPr>
        <p:spPr>
          <a:xfrm>
            <a:off x="5527575" y="2653600"/>
            <a:ext cx="2576100" cy="966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800"/>
              </a:spcAft>
              <a:buNone/>
            </a:pPr>
            <a:r>
              <a:rPr lang="en-US" sz="1500" b="1">
                <a:solidFill>
                  <a:srgbClr val="212121"/>
                </a:solidFill>
                <a:highlight>
                  <a:srgbClr val="FFFFFF"/>
                </a:highlight>
              </a:rPr>
              <a:t>Content that is of </a:t>
            </a:r>
            <a:r>
              <a:rPr lang="en-US" sz="1500" b="1">
                <a:solidFill>
                  <a:srgbClr val="FF0000"/>
                </a:solidFill>
                <a:highlight>
                  <a:srgbClr val="FFFFFF"/>
                </a:highlight>
              </a:rPr>
              <a:t>greater importance</a:t>
            </a:r>
            <a:endParaRPr sz="1700" b="1">
              <a:solidFill>
                <a:srgbClr val="FF0000"/>
              </a:solidFill>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3"/>
          <p:cNvSpPr txBox="1">
            <a:spLocks noGrp="1"/>
          </p:cNvSpPr>
          <p:nvPr>
            <p:ph type="ctrTitle"/>
          </p:nvPr>
        </p:nvSpPr>
        <p:spPr>
          <a:xfrm>
            <a:off x="981255" y="1704653"/>
            <a:ext cx="4676700" cy="11598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What is HTML?</a:t>
            </a:r>
            <a:endParaRPr>
              <a:solidFill>
                <a:srgbClr val="741B47"/>
              </a:solidFill>
            </a:endParaRPr>
          </a:p>
        </p:txBody>
      </p:sp>
      <p:grpSp>
        <p:nvGrpSpPr>
          <p:cNvPr id="591" name="Google Shape;591;p43"/>
          <p:cNvGrpSpPr/>
          <p:nvPr/>
        </p:nvGrpSpPr>
        <p:grpSpPr>
          <a:xfrm>
            <a:off x="5435079" y="912423"/>
            <a:ext cx="3239723" cy="3318665"/>
            <a:chOff x="2270525" y="117216"/>
            <a:chExt cx="4650765" cy="4762722"/>
          </a:xfrm>
        </p:grpSpPr>
        <p:sp>
          <p:nvSpPr>
            <p:cNvPr id="592" name="Google Shape;592;p43"/>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1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3" name="Google Shape;593;p43"/>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0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4" name="Google Shape;594;p43"/>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 name="Google Shape;595;p43"/>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 name="Google Shape;596;p43"/>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7" name="Google Shape;597;p43"/>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8" name="Google Shape;598;p43"/>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9" name="Google Shape;599;p43"/>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 name="Google Shape;600;p43"/>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 name="Google Shape;601;p43"/>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2" name="Google Shape;602;p43"/>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 name="Google Shape;603;p43"/>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 name="Google Shape;604;p43"/>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 name="Google Shape;605;p43"/>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 name="Google Shape;606;p43"/>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 name="Google Shape;607;p43"/>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 name="Google Shape;608;p43"/>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9" name="Google Shape;609;p43"/>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0" name="Google Shape;610;p43"/>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 name="Google Shape;611;p43"/>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 name="Google Shape;612;p43"/>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13" name="Google Shape;613;p43"/>
            <p:cNvGrpSpPr/>
            <p:nvPr/>
          </p:nvGrpSpPr>
          <p:grpSpPr>
            <a:xfrm>
              <a:off x="4031993" y="117216"/>
              <a:ext cx="2889297" cy="3901793"/>
              <a:chOff x="5533368" y="1047716"/>
              <a:chExt cx="2889297" cy="3901793"/>
            </a:xfrm>
          </p:grpSpPr>
          <p:sp>
            <p:nvSpPr>
              <p:cNvPr id="614" name="Google Shape;614;p43"/>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5" name="Google Shape;615;p43"/>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 name="Google Shape;616;p43"/>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 name="Google Shape;617;p43"/>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 name="Google Shape;618;p43"/>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 name="Google Shape;619;p43"/>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 name="Google Shape;620;p43"/>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 name="Google Shape;621;p43"/>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 name="Google Shape;622;p43"/>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 name="Google Shape;623;p43"/>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 name="Google Shape;624;p43"/>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 name="Google Shape;625;p43"/>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 name="Google Shape;626;p43"/>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 name="Google Shape;627;p43"/>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8" name="Google Shape;628;p43"/>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9" name="Google Shape;629;p43"/>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0" name="Google Shape;630;p43"/>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1" name="Google Shape;631;p43"/>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2" name="Google Shape;632;p43"/>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3" name="Google Shape;633;p43"/>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4" name="Google Shape;634;p43"/>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 name="Google Shape;635;p43"/>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 name="Google Shape;636;p43"/>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7" name="Google Shape;637;p43"/>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8" name="Google Shape;638;p43"/>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9" name="Google Shape;639;p43"/>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0" name="Google Shape;640;p43"/>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1" name="Google Shape;641;p43"/>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2" name="Google Shape;642;p43"/>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3" name="Google Shape;643;p43"/>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4" name="Google Shape;644;p43"/>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5" name="Google Shape;645;p43"/>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6" name="Google Shape;646;p43"/>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7" name="Google Shape;647;p43"/>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8" name="Google Shape;648;p43"/>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9" name="Google Shape;649;p43"/>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0" name="Google Shape;650;p43"/>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1" name="Google Shape;651;p43"/>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2" name="Google Shape;652;p43"/>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3" name="Google Shape;653;p43"/>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54" name="Google Shape;654;p43"/>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5" name="Google Shape;655;p43"/>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6" name="Google Shape;656;p43"/>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7" name="Google Shape;657;p43"/>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8" name="Google Shape;658;p43"/>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9" name="Google Shape;659;p43"/>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0" name="Google Shape;660;p43"/>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1" name="Google Shape;661;p43"/>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2" name="Google Shape;662;p43"/>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3" name="Google Shape;663;p43"/>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4" name="Google Shape;664;p43"/>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5" name="Google Shape;665;p43"/>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6" name="Google Shape;666;p43"/>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7" name="Google Shape;667;p43"/>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 name="Google Shape;668;p43"/>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9" name="Google Shape;669;p43"/>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0" name="Google Shape;670;p43"/>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1" name="Google Shape;671;p43"/>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2" name="Google Shape;672;p43"/>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3" name="Google Shape;673;p43"/>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4" name="Google Shape;674;p43"/>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5" name="Google Shape;675;p43"/>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6" name="Google Shape;676;p43"/>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7" name="Google Shape;677;p43"/>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8" name="Google Shape;678;p43"/>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 name="Google Shape;679;p43"/>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 name="Google Shape;680;p43"/>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1" name="Google Shape;681;p43"/>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 name="Google Shape;682;p43"/>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83" name="Google Shape;683;p43"/>
            <p:cNvGrpSpPr/>
            <p:nvPr/>
          </p:nvGrpSpPr>
          <p:grpSpPr>
            <a:xfrm flipH="1">
              <a:off x="2865276" y="3434799"/>
              <a:ext cx="598186" cy="1340314"/>
              <a:chOff x="4210728" y="4525714"/>
              <a:chExt cx="546438" cy="1224366"/>
            </a:xfrm>
          </p:grpSpPr>
          <p:sp>
            <p:nvSpPr>
              <p:cNvPr id="684" name="Google Shape;684;p43"/>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 name="Google Shape;685;p43"/>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6" name="Google Shape;686;p43"/>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 name="Google Shape;687;p43"/>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8" name="Google Shape;688;p43"/>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9" name="Google Shape;689;p43"/>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 name="Google Shape;690;p43"/>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 name="Google Shape;691;p43"/>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2" name="Google Shape;692;p43"/>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3" name="Google Shape;693;p43"/>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4" name="Google Shape;694;p43"/>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5" name="Google Shape;695;p43"/>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6" name="Google Shape;696;p43"/>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2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90</a:t>
            </a:fld>
            <a:endParaRPr/>
          </a:p>
        </p:txBody>
      </p:sp>
      <p:sp>
        <p:nvSpPr>
          <p:cNvPr id="1633" name="Google Shape;1633;p124"/>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&lt;small&gt; Elements</a:t>
            </a:r>
            <a:endParaRPr>
              <a:solidFill>
                <a:srgbClr val="741B47"/>
              </a:solidFill>
            </a:endParaRPr>
          </a:p>
        </p:txBody>
      </p:sp>
      <p:grpSp>
        <p:nvGrpSpPr>
          <p:cNvPr id="1634" name="Google Shape;1634;p124"/>
          <p:cNvGrpSpPr/>
          <p:nvPr/>
        </p:nvGrpSpPr>
        <p:grpSpPr>
          <a:xfrm>
            <a:off x="637985" y="800100"/>
            <a:ext cx="7712840" cy="1042709"/>
            <a:chOff x="333185" y="0"/>
            <a:chExt cx="7712840" cy="1042709"/>
          </a:xfrm>
        </p:grpSpPr>
        <p:sp>
          <p:nvSpPr>
            <p:cNvPr id="1635" name="Google Shape;1635;p124"/>
            <p:cNvSpPr/>
            <p:nvPr/>
          </p:nvSpPr>
          <p:spPr>
            <a:xfrm>
              <a:off x="3001525" y="509"/>
              <a:ext cx="5044500" cy="1042200"/>
            </a:xfrm>
            <a:prstGeom prst="rightArrow">
              <a:avLst>
                <a:gd name="adj1" fmla="val 75000"/>
                <a:gd name="adj2" fmla="val 50000"/>
              </a:avLst>
            </a:prstGeom>
            <a:solidFill>
              <a:srgbClr val="C27BA0"/>
            </a:solidFill>
            <a:ln w="25400" cap="flat" cmpd="sng">
              <a:solidFill>
                <a:srgbClr val="C8E5F2">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124"/>
            <p:cNvSpPr txBox="1"/>
            <p:nvPr/>
          </p:nvSpPr>
          <p:spPr>
            <a:xfrm>
              <a:off x="3001525" y="130783"/>
              <a:ext cx="4653600" cy="781500"/>
            </a:xfrm>
            <a:prstGeom prst="rect">
              <a:avLst/>
            </a:prstGeom>
            <a:noFill/>
            <a:ln>
              <a:noFill/>
            </a:ln>
          </p:spPr>
          <p:txBody>
            <a:bodyPr spcFirstLastPara="1" wrap="square" lIns="17775" tIns="17775" rIns="17775" bIns="17775" anchor="t" anchorCtr="0">
              <a:noAutofit/>
            </a:bodyPr>
            <a:lstStyle/>
            <a:p>
              <a:pPr marL="285750" marR="0" lvl="1" indent="-285750" algn="l" rtl="0">
                <a:lnSpc>
                  <a:spcPct val="90000"/>
                </a:lnSpc>
                <a:spcBef>
                  <a:spcPts val="0"/>
                </a:spcBef>
                <a:spcAft>
                  <a:spcPts val="0"/>
                </a:spcAft>
                <a:buClr>
                  <a:schemeClr val="lt1"/>
                </a:buClr>
                <a:buSzPts val="2800"/>
                <a:buFont typeface="Arial"/>
                <a:buChar char="•"/>
              </a:pPr>
              <a:r>
                <a:rPr lang="en-US" sz="2800" b="0" i="0" u="none" strike="noStrike" cap="none">
                  <a:solidFill>
                    <a:srgbClr val="FFFFFF"/>
                  </a:solidFill>
                  <a:latin typeface="Arial"/>
                  <a:ea typeface="Arial"/>
                  <a:cs typeface="Arial"/>
                  <a:sym typeface="Arial"/>
                </a:rPr>
                <a:t>element is used to define smaller text.</a:t>
              </a:r>
              <a:endParaRPr sz="1400" b="0" i="0" u="none" strike="noStrike" cap="none">
                <a:solidFill>
                  <a:srgbClr val="000000"/>
                </a:solidFill>
                <a:latin typeface="Arial"/>
                <a:ea typeface="Arial"/>
                <a:cs typeface="Arial"/>
                <a:sym typeface="Arial"/>
              </a:endParaRPr>
            </a:p>
            <a:p>
              <a:pPr marL="285750" marR="0" lvl="1" indent="-57150" algn="l" rtl="0">
                <a:lnSpc>
                  <a:spcPct val="90000"/>
                </a:lnSpc>
                <a:spcBef>
                  <a:spcPts val="42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a:p>
              <a:pPr marL="285750" marR="0" lvl="1" indent="-285750" algn="l" rtl="0">
                <a:lnSpc>
                  <a:spcPct val="90000"/>
                </a:lnSpc>
                <a:spcBef>
                  <a:spcPts val="540"/>
                </a:spcBef>
                <a:spcAft>
                  <a:spcPts val="0"/>
                </a:spcAft>
                <a:buClr>
                  <a:schemeClr val="lt1"/>
                </a:buClr>
                <a:buSzPts val="2800"/>
                <a:buFont typeface="Arial"/>
                <a:buChar char="•"/>
              </a:pPr>
              <a:r>
                <a:rPr lang="en-US" sz="2800" b="0" i="0" u="none" strike="noStrike" cap="none">
                  <a:solidFill>
                    <a:srgbClr val="FFFFFF"/>
                  </a:solidFill>
                  <a:latin typeface="Arial"/>
                  <a:ea typeface="Arial"/>
                  <a:cs typeface="Arial"/>
                  <a:sym typeface="Arial"/>
                </a:rPr>
                <a:t>italic text</a:t>
              </a:r>
              <a:endParaRPr sz="1400" b="0" i="0" u="none" strike="noStrike" cap="none">
                <a:solidFill>
                  <a:srgbClr val="000000"/>
                </a:solidFill>
                <a:latin typeface="Arial"/>
                <a:ea typeface="Arial"/>
                <a:cs typeface="Arial"/>
                <a:sym typeface="Arial"/>
              </a:endParaRPr>
            </a:p>
          </p:txBody>
        </p:sp>
        <p:sp>
          <p:nvSpPr>
            <p:cNvPr id="1637" name="Google Shape;1637;p124"/>
            <p:cNvSpPr/>
            <p:nvPr/>
          </p:nvSpPr>
          <p:spPr>
            <a:xfrm>
              <a:off x="333185" y="0"/>
              <a:ext cx="2640000" cy="1042200"/>
            </a:xfrm>
            <a:prstGeom prst="roundRect">
              <a:avLst>
                <a:gd name="adj" fmla="val 16667"/>
              </a:avLst>
            </a:prstGeom>
            <a:solidFill>
              <a:srgbClr val="419DD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124"/>
            <p:cNvSpPr txBox="1"/>
            <p:nvPr/>
          </p:nvSpPr>
          <p:spPr>
            <a:xfrm>
              <a:off x="384061" y="50876"/>
              <a:ext cx="2538300" cy="940500"/>
            </a:xfrm>
            <a:prstGeom prst="rect">
              <a:avLst/>
            </a:prstGeom>
            <a:noFill/>
            <a:ln>
              <a:noFill/>
            </a:ln>
          </p:spPr>
          <p:txBody>
            <a:bodyPr spcFirstLastPara="1" wrap="square" lIns="182875" tIns="91425" rIns="182875" bIns="91425" anchor="ctr" anchorCtr="0">
              <a:noAutofit/>
            </a:bodyPr>
            <a:lstStyle/>
            <a:p>
              <a:pPr marL="0" marR="0" lvl="0" indent="0" algn="ctr" rtl="0">
                <a:lnSpc>
                  <a:spcPct val="90000"/>
                </a:lnSpc>
                <a:spcBef>
                  <a:spcPts val="0"/>
                </a:spcBef>
                <a:spcAft>
                  <a:spcPts val="0"/>
                </a:spcAft>
                <a:buClr>
                  <a:srgbClr val="000000"/>
                </a:buClr>
                <a:buSzPts val="4800"/>
                <a:buFont typeface="Arial"/>
                <a:buNone/>
              </a:pPr>
              <a:r>
                <a:rPr lang="en-US" sz="4800" b="0" i="0" u="none" strike="noStrike" cap="none">
                  <a:solidFill>
                    <a:schemeClr val="lt1"/>
                  </a:solidFill>
                  <a:latin typeface="Arial"/>
                  <a:ea typeface="Arial"/>
                  <a:cs typeface="Arial"/>
                  <a:sym typeface="Arial"/>
                </a:rPr>
                <a:t>&lt;small&gt;</a:t>
              </a:r>
              <a:endParaRPr sz="4800" b="0" i="0" u="none" strike="noStrike" cap="none">
                <a:solidFill>
                  <a:schemeClr val="lt1"/>
                </a:solidFill>
                <a:latin typeface="Arial"/>
                <a:ea typeface="Arial"/>
                <a:cs typeface="Arial"/>
                <a:sym typeface="Arial"/>
              </a:endParaRPr>
            </a:p>
          </p:txBody>
        </p:sp>
      </p:grpSp>
      <p:pic>
        <p:nvPicPr>
          <p:cNvPr id="1639" name="Google Shape;1639;p124"/>
          <p:cNvPicPr preferRelativeResize="0"/>
          <p:nvPr/>
        </p:nvPicPr>
        <p:blipFill rotWithShape="1">
          <a:blip r:embed="rId3">
            <a:alphaModFix/>
          </a:blip>
          <a:srcRect l="2673" t="17969" r="65116" b="33013"/>
          <a:stretch/>
        </p:blipFill>
        <p:spPr>
          <a:xfrm>
            <a:off x="3423683" y="1864792"/>
            <a:ext cx="3628943" cy="310490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12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91</a:t>
            </a:fld>
            <a:endParaRPr/>
          </a:p>
        </p:txBody>
      </p:sp>
      <p:sp>
        <p:nvSpPr>
          <p:cNvPr id="1645" name="Google Shape;1645;p12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&lt;sup&gt; Elements</a:t>
            </a:r>
            <a:endParaRPr>
              <a:solidFill>
                <a:srgbClr val="741B47"/>
              </a:solidFill>
            </a:endParaRPr>
          </a:p>
        </p:txBody>
      </p:sp>
      <p:grpSp>
        <p:nvGrpSpPr>
          <p:cNvPr id="1646" name="Google Shape;1646;p125"/>
          <p:cNvGrpSpPr/>
          <p:nvPr/>
        </p:nvGrpSpPr>
        <p:grpSpPr>
          <a:xfrm>
            <a:off x="637985" y="800100"/>
            <a:ext cx="7712840" cy="1042709"/>
            <a:chOff x="333185" y="0"/>
            <a:chExt cx="7712840" cy="1042709"/>
          </a:xfrm>
        </p:grpSpPr>
        <p:sp>
          <p:nvSpPr>
            <p:cNvPr id="1647" name="Google Shape;1647;p125"/>
            <p:cNvSpPr/>
            <p:nvPr/>
          </p:nvSpPr>
          <p:spPr>
            <a:xfrm>
              <a:off x="3001525" y="509"/>
              <a:ext cx="5044500" cy="1042200"/>
            </a:xfrm>
            <a:prstGeom prst="rightArrow">
              <a:avLst>
                <a:gd name="adj1" fmla="val 75000"/>
                <a:gd name="adj2" fmla="val 50000"/>
              </a:avLst>
            </a:prstGeom>
            <a:solidFill>
              <a:srgbClr val="C27BA0"/>
            </a:solidFill>
            <a:ln w="25400" cap="flat" cmpd="sng">
              <a:solidFill>
                <a:srgbClr val="C8E5F2">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125"/>
            <p:cNvSpPr txBox="1"/>
            <p:nvPr/>
          </p:nvSpPr>
          <p:spPr>
            <a:xfrm>
              <a:off x="3001525" y="130783"/>
              <a:ext cx="4653600" cy="781500"/>
            </a:xfrm>
            <a:prstGeom prst="rect">
              <a:avLst/>
            </a:prstGeom>
            <a:noFill/>
            <a:ln>
              <a:noFill/>
            </a:ln>
          </p:spPr>
          <p:txBody>
            <a:bodyPr spcFirstLastPara="1" wrap="square" lIns="12700" tIns="12700" rIns="12700" bIns="12700" anchor="t" anchorCtr="0">
              <a:noAutofit/>
            </a:bodyPr>
            <a:lstStyle/>
            <a:p>
              <a:pPr marL="228600" marR="0" lvl="1" indent="-215900" algn="l" rtl="0">
                <a:lnSpc>
                  <a:spcPct val="90000"/>
                </a:lnSpc>
                <a:spcBef>
                  <a:spcPts val="0"/>
                </a:spcBef>
                <a:spcAft>
                  <a:spcPts val="0"/>
                </a:spcAft>
                <a:buClr>
                  <a:schemeClr val="lt1"/>
                </a:buClr>
                <a:buSzPts val="1800"/>
                <a:buFont typeface="Arial"/>
                <a:buChar char="•"/>
              </a:pPr>
              <a:r>
                <a:rPr lang="en-US" sz="1800" b="0" i="0" u="none" strike="noStrike" cap="none">
                  <a:solidFill>
                    <a:srgbClr val="FFFFFF"/>
                  </a:solidFill>
                  <a:latin typeface="Arial"/>
                  <a:ea typeface="Arial"/>
                  <a:cs typeface="Arial"/>
                  <a:sym typeface="Arial"/>
                </a:rPr>
                <a:t>element is used to define superscript characters such as the suffixes of dates</a:t>
              </a:r>
              <a:endParaRPr sz="1800" b="0" i="0" u="none" strike="noStrike" cap="none">
                <a:solidFill>
                  <a:srgbClr val="000000"/>
                </a:solidFill>
                <a:latin typeface="Arial"/>
                <a:ea typeface="Arial"/>
                <a:cs typeface="Arial"/>
                <a:sym typeface="Arial"/>
              </a:endParaRPr>
            </a:p>
            <a:p>
              <a:pPr marL="285750" marR="0" lvl="1" indent="-107950" algn="l" rtl="0">
                <a:lnSpc>
                  <a:spcPct val="90000"/>
                </a:lnSpc>
                <a:spcBef>
                  <a:spcPts val="30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a:p>
              <a:pPr marL="285750" marR="0" lvl="1" indent="-285750" algn="l" rtl="0">
                <a:lnSpc>
                  <a:spcPct val="90000"/>
                </a:lnSpc>
                <a:spcBef>
                  <a:spcPts val="420"/>
                </a:spcBef>
                <a:spcAft>
                  <a:spcPts val="0"/>
                </a:spcAft>
                <a:buClr>
                  <a:schemeClr val="lt1"/>
                </a:buClr>
                <a:buSzPts val="2800"/>
                <a:buFont typeface="Arial"/>
                <a:buChar char="•"/>
              </a:pPr>
              <a:r>
                <a:rPr lang="en-US" sz="2800" b="0" i="0" u="none" strike="noStrike" cap="none">
                  <a:solidFill>
                    <a:srgbClr val="FFFFFF"/>
                  </a:solidFill>
                  <a:latin typeface="Arial"/>
                  <a:ea typeface="Arial"/>
                  <a:cs typeface="Arial"/>
                  <a:sym typeface="Arial"/>
                </a:rPr>
                <a:t>italic text</a:t>
              </a:r>
              <a:endParaRPr sz="1400" b="0" i="0" u="none" strike="noStrike" cap="none">
                <a:solidFill>
                  <a:srgbClr val="000000"/>
                </a:solidFill>
                <a:latin typeface="Arial"/>
                <a:ea typeface="Arial"/>
                <a:cs typeface="Arial"/>
                <a:sym typeface="Arial"/>
              </a:endParaRPr>
            </a:p>
          </p:txBody>
        </p:sp>
        <p:sp>
          <p:nvSpPr>
            <p:cNvPr id="1649" name="Google Shape;1649;p125"/>
            <p:cNvSpPr/>
            <p:nvPr/>
          </p:nvSpPr>
          <p:spPr>
            <a:xfrm>
              <a:off x="333185" y="0"/>
              <a:ext cx="2640000" cy="1042200"/>
            </a:xfrm>
            <a:prstGeom prst="roundRect">
              <a:avLst>
                <a:gd name="adj" fmla="val 16667"/>
              </a:avLst>
            </a:prstGeom>
            <a:solidFill>
              <a:srgbClr val="419DD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125"/>
            <p:cNvSpPr txBox="1"/>
            <p:nvPr/>
          </p:nvSpPr>
          <p:spPr>
            <a:xfrm>
              <a:off x="384061" y="50876"/>
              <a:ext cx="2538300" cy="940500"/>
            </a:xfrm>
            <a:prstGeom prst="rect">
              <a:avLst/>
            </a:prstGeom>
            <a:noFill/>
            <a:ln>
              <a:noFill/>
            </a:ln>
          </p:spPr>
          <p:txBody>
            <a:bodyPr spcFirstLastPara="1" wrap="square" lIns="209550" tIns="104775" rIns="209550" bIns="104775" anchor="ctr" anchorCtr="0">
              <a:noAutofit/>
            </a:bodyPr>
            <a:lstStyle/>
            <a:p>
              <a:pPr marL="0" marR="0" lvl="0" indent="0" algn="ctr" rtl="0">
                <a:lnSpc>
                  <a:spcPct val="90000"/>
                </a:lnSpc>
                <a:spcBef>
                  <a:spcPts val="0"/>
                </a:spcBef>
                <a:spcAft>
                  <a:spcPts val="0"/>
                </a:spcAft>
                <a:buClr>
                  <a:srgbClr val="000000"/>
                </a:buClr>
                <a:buSzPts val="5500"/>
                <a:buFont typeface="Arial"/>
                <a:buNone/>
              </a:pPr>
              <a:r>
                <a:rPr lang="en-US" sz="5500" b="0" i="0" u="none" strike="noStrike" cap="none">
                  <a:solidFill>
                    <a:schemeClr val="lt1"/>
                  </a:solidFill>
                  <a:latin typeface="Arial"/>
                  <a:ea typeface="Arial"/>
                  <a:cs typeface="Arial"/>
                  <a:sym typeface="Arial"/>
                </a:rPr>
                <a:t>&lt;sup&gt;</a:t>
              </a:r>
              <a:endParaRPr sz="5500" b="0" i="0" u="none" strike="noStrike" cap="none">
                <a:solidFill>
                  <a:schemeClr val="lt1"/>
                </a:solidFill>
                <a:latin typeface="Arial"/>
                <a:ea typeface="Arial"/>
                <a:cs typeface="Arial"/>
                <a:sym typeface="Arial"/>
              </a:endParaRPr>
            </a:p>
          </p:txBody>
        </p:sp>
      </p:grpSp>
      <p:pic>
        <p:nvPicPr>
          <p:cNvPr id="1651" name="Google Shape;1651;p125"/>
          <p:cNvPicPr preferRelativeResize="0"/>
          <p:nvPr/>
        </p:nvPicPr>
        <p:blipFill rotWithShape="1">
          <a:blip r:embed="rId3">
            <a:alphaModFix/>
          </a:blip>
          <a:srcRect l="2441" t="15538" r="64998" b="29084"/>
          <a:stretch/>
        </p:blipFill>
        <p:spPr>
          <a:xfrm>
            <a:off x="5201062" y="1995189"/>
            <a:ext cx="3285459" cy="3141721"/>
          </a:xfrm>
          <a:prstGeom prst="rect">
            <a:avLst/>
          </a:prstGeom>
          <a:noFill/>
          <a:ln w="9525" cap="flat" cmpd="sng">
            <a:solidFill>
              <a:schemeClr val="dk1"/>
            </a:solidFill>
            <a:prstDash val="solid"/>
            <a:round/>
            <a:headEnd type="none" w="sm" len="sm"/>
            <a:tailEnd type="none" w="sm" len="sm"/>
          </a:ln>
        </p:spPr>
      </p:pic>
      <p:sp>
        <p:nvSpPr>
          <p:cNvPr id="1652" name="Google Shape;1652;p125"/>
          <p:cNvSpPr txBox="1"/>
          <p:nvPr/>
        </p:nvSpPr>
        <p:spPr>
          <a:xfrm>
            <a:off x="775400" y="1995200"/>
            <a:ext cx="4204500" cy="2166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11150" algn="l" rtl="0">
              <a:lnSpc>
                <a:spcPct val="115000"/>
              </a:lnSpc>
              <a:spcBef>
                <a:spcPts val="1200"/>
              </a:spcBef>
              <a:spcAft>
                <a:spcPts val="0"/>
              </a:spcAft>
              <a:buClr>
                <a:srgbClr val="212121"/>
              </a:buClr>
              <a:buSzPts val="1300"/>
              <a:buChar char="●"/>
            </a:pPr>
            <a:r>
              <a:rPr lang="en-US" sz="1300">
                <a:solidFill>
                  <a:srgbClr val="212121"/>
                </a:solidFill>
                <a:highlight>
                  <a:srgbClr val="FFFFFF"/>
                </a:highlight>
              </a:rPr>
              <a:t>Displaying exponents, such as "</a:t>
            </a:r>
            <a:r>
              <a:rPr lang="en-US" sz="1300" b="1">
                <a:solidFill>
                  <a:srgbClr val="212121"/>
                </a:solidFill>
                <a:highlight>
                  <a:srgbClr val="FFFFFF"/>
                </a:highlight>
              </a:rPr>
              <a:t>x</a:t>
            </a:r>
            <a:r>
              <a:rPr lang="en-US" sz="1300" b="1" baseline="30000">
                <a:solidFill>
                  <a:srgbClr val="212121"/>
                </a:solidFill>
                <a:highlight>
                  <a:srgbClr val="FFFFFF"/>
                </a:highlight>
              </a:rPr>
              <a:t>3</a:t>
            </a:r>
            <a:r>
              <a:rPr lang="en-US" sz="1300">
                <a:solidFill>
                  <a:srgbClr val="212121"/>
                </a:solidFill>
                <a:highlight>
                  <a:srgbClr val="FFFFFF"/>
                </a:highlight>
              </a:rPr>
              <a:t>." </a:t>
            </a:r>
            <a:endParaRPr sz="1300">
              <a:solidFill>
                <a:srgbClr val="212121"/>
              </a:solidFill>
              <a:highlight>
                <a:srgbClr val="FFFFFF"/>
              </a:highlight>
            </a:endParaRPr>
          </a:p>
          <a:p>
            <a:pPr marL="457200" lvl="0" indent="-311150" algn="l" rtl="0">
              <a:lnSpc>
                <a:spcPct val="115000"/>
              </a:lnSpc>
              <a:spcBef>
                <a:spcPts val="0"/>
              </a:spcBef>
              <a:spcAft>
                <a:spcPts val="0"/>
              </a:spcAft>
              <a:buClr>
                <a:srgbClr val="212121"/>
              </a:buClr>
              <a:buSzPts val="1300"/>
              <a:buChar char="●"/>
            </a:pPr>
            <a:r>
              <a:rPr lang="en-US" sz="1300">
                <a:solidFill>
                  <a:srgbClr val="212121"/>
                </a:solidFill>
                <a:highlight>
                  <a:srgbClr val="FFFFFF"/>
                </a:highlight>
              </a:rPr>
              <a:t>Displaying </a:t>
            </a:r>
            <a:r>
              <a:rPr lang="en-US" sz="1300">
                <a:solidFill>
                  <a:srgbClr val="00458B"/>
                </a:solidFill>
                <a:highlight>
                  <a:srgbClr val="FFFFFF"/>
                </a:highlight>
                <a:uFill>
                  <a:noFill/>
                </a:uFill>
                <a:hlinkClick r:id="rId4">
                  <a:extLst>
                    <a:ext uri="{A12FA001-AC4F-418D-AE19-62706E023703}">
                      <ahyp:hlinkClr xmlns:ahyp="http://schemas.microsoft.com/office/drawing/2018/hyperlinkcolor" val="tx"/>
                    </a:ext>
                  </a:extLst>
                </a:hlinkClick>
              </a:rPr>
              <a:t>superior lettering</a:t>
            </a:r>
            <a:r>
              <a:rPr lang="en-US" sz="1300">
                <a:solidFill>
                  <a:srgbClr val="212121"/>
                </a:solidFill>
                <a:highlight>
                  <a:srgbClr val="FFFFFF"/>
                </a:highlight>
              </a:rPr>
              <a:t>, which is used in some languages when rendering certain abbreviations. For example, in French, the word "mademoiselle" can be abbreviated "</a:t>
            </a:r>
            <a:r>
              <a:rPr lang="en-US" sz="1300" b="1">
                <a:solidFill>
                  <a:srgbClr val="212121"/>
                </a:solidFill>
                <a:highlight>
                  <a:srgbClr val="FFFFFF"/>
                </a:highlight>
              </a:rPr>
              <a:t>M</a:t>
            </a:r>
            <a:r>
              <a:rPr lang="en-US" sz="1300" b="1" baseline="30000">
                <a:solidFill>
                  <a:srgbClr val="212121"/>
                </a:solidFill>
                <a:highlight>
                  <a:srgbClr val="FFFFFF"/>
                </a:highlight>
              </a:rPr>
              <a:t>lle</a:t>
            </a:r>
            <a:r>
              <a:rPr lang="en-US" sz="1300">
                <a:solidFill>
                  <a:srgbClr val="212121"/>
                </a:solidFill>
                <a:highlight>
                  <a:srgbClr val="FFFFFF"/>
                </a:highlight>
              </a:rPr>
              <a:t>"); this is an acceptable use case. </a:t>
            </a:r>
            <a:endParaRPr sz="1300">
              <a:solidFill>
                <a:srgbClr val="212121"/>
              </a:solidFill>
              <a:highlight>
                <a:srgbClr val="FFFFFF"/>
              </a:highlight>
            </a:endParaRPr>
          </a:p>
          <a:p>
            <a:pPr marL="457200" lvl="0" indent="-311150" algn="l" rtl="0">
              <a:lnSpc>
                <a:spcPct val="115000"/>
              </a:lnSpc>
              <a:spcBef>
                <a:spcPts val="0"/>
              </a:spcBef>
              <a:spcAft>
                <a:spcPts val="0"/>
              </a:spcAft>
              <a:buClr>
                <a:srgbClr val="212121"/>
              </a:buClr>
              <a:buSzPts val="1300"/>
              <a:buChar char="●"/>
            </a:pPr>
            <a:r>
              <a:rPr lang="en-US" sz="1300">
                <a:solidFill>
                  <a:srgbClr val="212121"/>
                </a:solidFill>
                <a:highlight>
                  <a:srgbClr val="FFFFFF"/>
                </a:highlight>
              </a:rPr>
              <a:t>Representing ordinal numbers, such as "</a:t>
            </a:r>
            <a:r>
              <a:rPr lang="en-US" sz="1300" b="1">
                <a:solidFill>
                  <a:srgbClr val="212121"/>
                </a:solidFill>
                <a:highlight>
                  <a:srgbClr val="FFFFFF"/>
                </a:highlight>
              </a:rPr>
              <a:t>4</a:t>
            </a:r>
            <a:r>
              <a:rPr lang="en-US" sz="1300" b="1" baseline="30000">
                <a:solidFill>
                  <a:srgbClr val="212121"/>
                </a:solidFill>
                <a:highlight>
                  <a:srgbClr val="FFFFFF"/>
                </a:highlight>
              </a:rPr>
              <a:t>th</a:t>
            </a:r>
            <a:r>
              <a:rPr lang="en-US" sz="1300">
                <a:solidFill>
                  <a:srgbClr val="212121"/>
                </a:solidFill>
                <a:highlight>
                  <a:srgbClr val="FFFFFF"/>
                </a:highlight>
              </a:rPr>
              <a:t>" instead of "fourth." </a:t>
            </a:r>
            <a:endParaRPr sz="1300">
              <a:solidFill>
                <a:srgbClr val="212121"/>
              </a:solidFill>
              <a:highlight>
                <a:srgbClr val="FFFFFF"/>
              </a:highlight>
            </a:endParaRPr>
          </a:p>
          <a:p>
            <a:pPr marL="0" lvl="0" indent="0" algn="l" rtl="0">
              <a:spcBef>
                <a:spcPts val="1200"/>
              </a:spcBef>
              <a:spcAft>
                <a:spcPts val="0"/>
              </a:spcAft>
              <a:buNone/>
            </a:pPr>
            <a:endParaRPr sz="1500">
              <a:latin typeface="Barlow Light"/>
              <a:ea typeface="Barlow Light"/>
              <a:cs typeface="Barlow Light"/>
              <a:sym typeface="Barlow 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12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92</a:t>
            </a:fld>
            <a:endParaRPr/>
          </a:p>
        </p:txBody>
      </p:sp>
      <p:sp>
        <p:nvSpPr>
          <p:cNvPr id="1658" name="Google Shape;1658;p12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&lt;sub&gt; Elements</a:t>
            </a:r>
            <a:endParaRPr>
              <a:solidFill>
                <a:srgbClr val="741B47"/>
              </a:solidFill>
            </a:endParaRPr>
          </a:p>
        </p:txBody>
      </p:sp>
      <p:grpSp>
        <p:nvGrpSpPr>
          <p:cNvPr id="1659" name="Google Shape;1659;p126"/>
          <p:cNvGrpSpPr/>
          <p:nvPr/>
        </p:nvGrpSpPr>
        <p:grpSpPr>
          <a:xfrm>
            <a:off x="637985" y="800100"/>
            <a:ext cx="7712840" cy="1043100"/>
            <a:chOff x="333185" y="0"/>
            <a:chExt cx="7712840" cy="1043100"/>
          </a:xfrm>
        </p:grpSpPr>
        <p:sp>
          <p:nvSpPr>
            <p:cNvPr id="1660" name="Google Shape;1660;p126"/>
            <p:cNvSpPr/>
            <p:nvPr/>
          </p:nvSpPr>
          <p:spPr>
            <a:xfrm>
              <a:off x="3001525" y="0"/>
              <a:ext cx="5044500" cy="1043100"/>
            </a:xfrm>
            <a:prstGeom prst="rightArrow">
              <a:avLst>
                <a:gd name="adj1" fmla="val 75000"/>
                <a:gd name="adj2" fmla="val 50000"/>
              </a:avLst>
            </a:prstGeom>
            <a:solidFill>
              <a:srgbClr val="C27BA0"/>
            </a:solidFill>
            <a:ln w="25400" cap="flat" cmpd="sng">
              <a:solidFill>
                <a:srgbClr val="C8E5F2">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126"/>
            <p:cNvSpPr txBox="1"/>
            <p:nvPr/>
          </p:nvSpPr>
          <p:spPr>
            <a:xfrm>
              <a:off x="3001525" y="130402"/>
              <a:ext cx="4653300" cy="782400"/>
            </a:xfrm>
            <a:prstGeom prst="rect">
              <a:avLst/>
            </a:prstGeom>
            <a:noFill/>
            <a:ln>
              <a:noFill/>
            </a:ln>
          </p:spPr>
          <p:txBody>
            <a:bodyPr spcFirstLastPara="1" wrap="square" lIns="12700" tIns="12700" rIns="12700" bIns="12700" anchor="t" anchorCtr="0">
              <a:noAutofit/>
            </a:bodyPr>
            <a:lstStyle/>
            <a:p>
              <a:pPr marL="228600" marR="0" lvl="1" indent="-228600" algn="l" rtl="0">
                <a:lnSpc>
                  <a:spcPct val="90000"/>
                </a:lnSpc>
                <a:spcBef>
                  <a:spcPts val="0"/>
                </a:spcBef>
                <a:spcAft>
                  <a:spcPts val="0"/>
                </a:spcAft>
                <a:buClr>
                  <a:schemeClr val="lt1"/>
                </a:buClr>
                <a:buSzPts val="2000"/>
                <a:buFont typeface="Arial"/>
                <a:buChar char="•"/>
              </a:pPr>
              <a:r>
                <a:rPr lang="en-US" sz="2000" b="0" i="0" u="none" strike="noStrike" cap="none">
                  <a:solidFill>
                    <a:srgbClr val="FFFFFF"/>
                  </a:solidFill>
                  <a:latin typeface="Arial"/>
                  <a:ea typeface="Arial"/>
                  <a:cs typeface="Arial"/>
                  <a:sym typeface="Arial"/>
                </a:rPr>
                <a:t>element is used to define subscripted text</a:t>
              </a:r>
              <a:endParaRPr sz="1400" b="0" i="0" u="none" strike="noStrike" cap="none">
                <a:solidFill>
                  <a:srgbClr val="000000"/>
                </a:solidFill>
                <a:latin typeface="Arial"/>
                <a:ea typeface="Arial"/>
                <a:cs typeface="Arial"/>
                <a:sym typeface="Arial"/>
              </a:endParaRPr>
            </a:p>
          </p:txBody>
        </p:sp>
        <p:sp>
          <p:nvSpPr>
            <p:cNvPr id="1662" name="Google Shape;1662;p126"/>
            <p:cNvSpPr/>
            <p:nvPr/>
          </p:nvSpPr>
          <p:spPr>
            <a:xfrm>
              <a:off x="333185" y="0"/>
              <a:ext cx="2640000" cy="1043100"/>
            </a:xfrm>
            <a:prstGeom prst="roundRect">
              <a:avLst>
                <a:gd name="adj" fmla="val 16667"/>
              </a:avLst>
            </a:prstGeom>
            <a:solidFill>
              <a:srgbClr val="419DD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126"/>
            <p:cNvSpPr txBox="1"/>
            <p:nvPr/>
          </p:nvSpPr>
          <p:spPr>
            <a:xfrm>
              <a:off x="384111" y="50926"/>
              <a:ext cx="2538300" cy="941400"/>
            </a:xfrm>
            <a:prstGeom prst="rect">
              <a:avLst/>
            </a:prstGeom>
            <a:noFill/>
            <a:ln>
              <a:noFill/>
            </a:ln>
          </p:spPr>
          <p:txBody>
            <a:bodyPr spcFirstLastPara="1" wrap="square" lIns="209550" tIns="104775" rIns="209550" bIns="104775" anchor="ctr" anchorCtr="0">
              <a:noAutofit/>
            </a:bodyPr>
            <a:lstStyle/>
            <a:p>
              <a:pPr marL="0" marR="0" lvl="0" indent="0" algn="ctr" rtl="0">
                <a:lnSpc>
                  <a:spcPct val="90000"/>
                </a:lnSpc>
                <a:spcBef>
                  <a:spcPts val="0"/>
                </a:spcBef>
                <a:spcAft>
                  <a:spcPts val="0"/>
                </a:spcAft>
                <a:buClr>
                  <a:srgbClr val="000000"/>
                </a:buClr>
                <a:buSzPts val="5500"/>
                <a:buFont typeface="Arial"/>
                <a:buNone/>
              </a:pPr>
              <a:r>
                <a:rPr lang="en-US" sz="5500" b="0" i="0" u="none" strike="noStrike" cap="none">
                  <a:solidFill>
                    <a:schemeClr val="lt1"/>
                  </a:solidFill>
                  <a:latin typeface="Arial"/>
                  <a:ea typeface="Arial"/>
                  <a:cs typeface="Arial"/>
                  <a:sym typeface="Arial"/>
                </a:rPr>
                <a:t>&lt;sub&gt;</a:t>
              </a:r>
              <a:endParaRPr sz="5500" b="0" i="0" u="none" strike="noStrike" cap="none">
                <a:solidFill>
                  <a:schemeClr val="lt1"/>
                </a:solidFill>
                <a:latin typeface="Arial"/>
                <a:ea typeface="Arial"/>
                <a:cs typeface="Arial"/>
                <a:sym typeface="Arial"/>
              </a:endParaRPr>
            </a:p>
          </p:txBody>
        </p:sp>
      </p:grpSp>
      <p:pic>
        <p:nvPicPr>
          <p:cNvPr id="1664" name="Google Shape;1664;p126"/>
          <p:cNvPicPr preferRelativeResize="0"/>
          <p:nvPr/>
        </p:nvPicPr>
        <p:blipFill rotWithShape="1">
          <a:blip r:embed="rId3">
            <a:alphaModFix/>
          </a:blip>
          <a:srcRect l="2440" t="17142" r="65234" b="29085"/>
          <a:stretch/>
        </p:blipFill>
        <p:spPr>
          <a:xfrm>
            <a:off x="4991375" y="1874582"/>
            <a:ext cx="3508749" cy="3110150"/>
          </a:xfrm>
          <a:prstGeom prst="rect">
            <a:avLst/>
          </a:prstGeom>
          <a:noFill/>
          <a:ln w="9525" cap="flat" cmpd="sng">
            <a:solidFill>
              <a:schemeClr val="dk1"/>
            </a:solidFill>
            <a:prstDash val="solid"/>
            <a:round/>
            <a:headEnd type="none" w="sm" len="sm"/>
            <a:tailEnd type="none" w="sm" len="sm"/>
          </a:ln>
        </p:spPr>
      </p:pic>
      <p:sp>
        <p:nvSpPr>
          <p:cNvPr id="1665" name="Google Shape;1665;p126"/>
          <p:cNvSpPr txBox="1"/>
          <p:nvPr/>
        </p:nvSpPr>
        <p:spPr>
          <a:xfrm>
            <a:off x="637975" y="1874582"/>
            <a:ext cx="4204500" cy="1442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11150" algn="l" rtl="0">
              <a:lnSpc>
                <a:spcPct val="115000"/>
              </a:lnSpc>
              <a:spcBef>
                <a:spcPts val="1200"/>
              </a:spcBef>
              <a:spcAft>
                <a:spcPts val="0"/>
              </a:spcAft>
              <a:buClr>
                <a:srgbClr val="212121"/>
              </a:buClr>
              <a:buSzPts val="1300"/>
              <a:buChar char="●"/>
            </a:pPr>
            <a:r>
              <a:rPr lang="en-US" sz="1200">
                <a:solidFill>
                  <a:srgbClr val="212121"/>
                </a:solidFill>
                <a:highlight>
                  <a:srgbClr val="FFFFFF"/>
                </a:highlight>
              </a:rPr>
              <a:t>Marking up footnote numbers.</a:t>
            </a:r>
            <a:endParaRPr sz="1300">
              <a:solidFill>
                <a:srgbClr val="212121"/>
              </a:solidFill>
              <a:highlight>
                <a:srgbClr val="FFFFFF"/>
              </a:highlight>
            </a:endParaRPr>
          </a:p>
          <a:p>
            <a:pPr marL="457200" lvl="0" indent="-311150" algn="l" rtl="0">
              <a:lnSpc>
                <a:spcPct val="115000"/>
              </a:lnSpc>
              <a:spcBef>
                <a:spcPts val="0"/>
              </a:spcBef>
              <a:spcAft>
                <a:spcPts val="0"/>
              </a:spcAft>
              <a:buClr>
                <a:srgbClr val="212121"/>
              </a:buClr>
              <a:buSzPts val="1300"/>
              <a:buChar char="●"/>
            </a:pPr>
            <a:r>
              <a:rPr lang="en-US" sz="1200">
                <a:solidFill>
                  <a:srgbClr val="212121"/>
                </a:solidFill>
                <a:highlight>
                  <a:srgbClr val="FFFFFF"/>
                </a:highlight>
              </a:rPr>
              <a:t>Marking up the subscript in mathematical variable numbers.</a:t>
            </a:r>
            <a:endParaRPr sz="1300">
              <a:solidFill>
                <a:srgbClr val="212121"/>
              </a:solidFill>
              <a:highlight>
                <a:srgbClr val="FFFFFF"/>
              </a:highlight>
            </a:endParaRPr>
          </a:p>
          <a:p>
            <a:pPr marL="457200" lvl="0" indent="-311150" algn="l" rtl="0">
              <a:lnSpc>
                <a:spcPct val="115000"/>
              </a:lnSpc>
              <a:spcBef>
                <a:spcPts val="0"/>
              </a:spcBef>
              <a:spcAft>
                <a:spcPts val="0"/>
              </a:spcAft>
              <a:buClr>
                <a:srgbClr val="212121"/>
              </a:buClr>
              <a:buSzPts val="1300"/>
              <a:buChar char="●"/>
            </a:pPr>
            <a:r>
              <a:rPr lang="en-US" sz="1200">
                <a:solidFill>
                  <a:srgbClr val="212121"/>
                </a:solidFill>
                <a:highlight>
                  <a:srgbClr val="FFFFFF"/>
                </a:highlight>
              </a:rPr>
              <a:t>Denoting the number of atoms of a given element within a chemical formula</a:t>
            </a:r>
            <a:endParaRPr sz="1300">
              <a:solidFill>
                <a:srgbClr val="212121"/>
              </a:solidFill>
              <a:highlight>
                <a:srgbClr val="FFFFFF"/>
              </a:highlight>
            </a:endParaRPr>
          </a:p>
          <a:p>
            <a:pPr marL="0" lvl="0" indent="0" algn="l" rtl="0">
              <a:spcBef>
                <a:spcPts val="1200"/>
              </a:spcBef>
              <a:spcAft>
                <a:spcPts val="0"/>
              </a:spcAft>
              <a:buNone/>
            </a:pPr>
            <a:endParaRPr sz="1500">
              <a:latin typeface="Barlow Light"/>
              <a:ea typeface="Barlow Light"/>
              <a:cs typeface="Barlow Light"/>
              <a:sym typeface="Barlow Light"/>
            </a:endParaRPr>
          </a:p>
        </p:txBody>
      </p:sp>
      <p:pic>
        <p:nvPicPr>
          <p:cNvPr id="1666" name="Google Shape;1666;p126"/>
          <p:cNvPicPr preferRelativeResize="0"/>
          <p:nvPr/>
        </p:nvPicPr>
        <p:blipFill>
          <a:blip r:embed="rId4">
            <a:alphaModFix/>
          </a:blip>
          <a:stretch>
            <a:fillRect/>
          </a:stretch>
        </p:blipFill>
        <p:spPr>
          <a:xfrm>
            <a:off x="637971" y="3406032"/>
            <a:ext cx="4204500" cy="571500"/>
          </a:xfrm>
          <a:prstGeom prst="rect">
            <a:avLst/>
          </a:prstGeom>
          <a:noFill/>
          <a:ln w="9525" cap="flat" cmpd="sng">
            <a:solidFill>
              <a:schemeClr val="dk2"/>
            </a:solidFill>
            <a:prstDash val="solid"/>
            <a:round/>
            <a:headEnd type="none" w="sm" len="sm"/>
            <a:tailEnd type="none" w="sm" len="sm"/>
          </a:ln>
        </p:spPr>
      </p:pic>
      <p:pic>
        <p:nvPicPr>
          <p:cNvPr id="1667" name="Google Shape;1667;p126"/>
          <p:cNvPicPr preferRelativeResize="0"/>
          <p:nvPr/>
        </p:nvPicPr>
        <p:blipFill>
          <a:blip r:embed="rId5">
            <a:alphaModFix/>
          </a:blip>
          <a:stretch>
            <a:fillRect/>
          </a:stretch>
        </p:blipFill>
        <p:spPr>
          <a:xfrm>
            <a:off x="638534" y="3986147"/>
            <a:ext cx="4204500" cy="457200"/>
          </a:xfrm>
          <a:prstGeom prst="rect">
            <a:avLst/>
          </a:prstGeom>
          <a:noFill/>
          <a:ln w="9525" cap="flat" cmpd="sng">
            <a:solidFill>
              <a:schemeClr val="dk2"/>
            </a:solidFill>
            <a:prstDash val="solid"/>
            <a:round/>
            <a:headEnd type="none" w="sm" len="sm"/>
            <a:tailEnd type="none" w="sm" len="sm"/>
          </a:ln>
        </p:spPr>
      </p:pic>
      <p:pic>
        <p:nvPicPr>
          <p:cNvPr id="1668" name="Google Shape;1668;p126"/>
          <p:cNvPicPr preferRelativeResize="0"/>
          <p:nvPr/>
        </p:nvPicPr>
        <p:blipFill>
          <a:blip r:embed="rId6">
            <a:alphaModFix/>
          </a:blip>
          <a:stretch>
            <a:fillRect/>
          </a:stretch>
        </p:blipFill>
        <p:spPr>
          <a:xfrm>
            <a:off x="637972" y="4488044"/>
            <a:ext cx="4204500" cy="5334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Google Shape;1673;p12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93</a:t>
            </a:fld>
            <a:endParaRPr/>
          </a:p>
        </p:txBody>
      </p:sp>
      <p:sp>
        <p:nvSpPr>
          <p:cNvPr id="1674" name="Google Shape;1674;p127"/>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&lt;mark&gt; Elements</a:t>
            </a:r>
            <a:endParaRPr>
              <a:solidFill>
                <a:srgbClr val="741B47"/>
              </a:solidFill>
            </a:endParaRPr>
          </a:p>
        </p:txBody>
      </p:sp>
      <p:grpSp>
        <p:nvGrpSpPr>
          <p:cNvPr id="1675" name="Google Shape;1675;p127"/>
          <p:cNvGrpSpPr/>
          <p:nvPr/>
        </p:nvGrpSpPr>
        <p:grpSpPr>
          <a:xfrm>
            <a:off x="637985" y="800100"/>
            <a:ext cx="7712840" cy="1043100"/>
            <a:chOff x="333185" y="0"/>
            <a:chExt cx="7712840" cy="1043100"/>
          </a:xfrm>
        </p:grpSpPr>
        <p:sp>
          <p:nvSpPr>
            <p:cNvPr id="1676" name="Google Shape;1676;p127"/>
            <p:cNvSpPr/>
            <p:nvPr/>
          </p:nvSpPr>
          <p:spPr>
            <a:xfrm>
              <a:off x="3001525" y="0"/>
              <a:ext cx="5044500" cy="1043100"/>
            </a:xfrm>
            <a:prstGeom prst="rightArrow">
              <a:avLst>
                <a:gd name="adj1" fmla="val 75000"/>
                <a:gd name="adj2" fmla="val 50000"/>
              </a:avLst>
            </a:prstGeom>
            <a:solidFill>
              <a:srgbClr val="C27BA0"/>
            </a:solidFill>
            <a:ln w="25400" cap="flat" cmpd="sng">
              <a:solidFill>
                <a:srgbClr val="C8E5F2">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127"/>
            <p:cNvSpPr txBox="1"/>
            <p:nvPr/>
          </p:nvSpPr>
          <p:spPr>
            <a:xfrm>
              <a:off x="3001525" y="130402"/>
              <a:ext cx="4653300" cy="782400"/>
            </a:xfrm>
            <a:prstGeom prst="rect">
              <a:avLst/>
            </a:prstGeom>
            <a:noFill/>
            <a:ln>
              <a:noFill/>
            </a:ln>
          </p:spPr>
          <p:txBody>
            <a:bodyPr spcFirstLastPara="1" wrap="square" lIns="12700" tIns="12700" rIns="12700" bIns="12700" anchor="t" anchorCtr="0">
              <a:noAutofit/>
            </a:bodyPr>
            <a:lstStyle/>
            <a:p>
              <a:pPr marL="228600" marR="0" lvl="1" indent="-228600" algn="l" rtl="0">
                <a:lnSpc>
                  <a:spcPct val="90000"/>
                </a:lnSpc>
                <a:spcBef>
                  <a:spcPts val="0"/>
                </a:spcBef>
                <a:spcAft>
                  <a:spcPts val="0"/>
                </a:spcAft>
                <a:buClr>
                  <a:schemeClr val="lt1"/>
                </a:buClr>
                <a:buSzPts val="2000"/>
                <a:buFont typeface="Arial"/>
                <a:buChar char="•"/>
              </a:pPr>
              <a:r>
                <a:rPr lang="en-US" sz="2000" b="0" i="0" u="none" strike="noStrike" cap="none">
                  <a:solidFill>
                    <a:srgbClr val="FFFFFF"/>
                  </a:solidFill>
                  <a:latin typeface="Arial"/>
                  <a:ea typeface="Arial"/>
                  <a:cs typeface="Arial"/>
                  <a:sym typeface="Arial"/>
                </a:rPr>
                <a:t>element is used to define marked text</a:t>
              </a:r>
              <a:endParaRPr sz="1400" b="0" i="0" u="none" strike="noStrike" cap="none">
                <a:solidFill>
                  <a:srgbClr val="000000"/>
                </a:solidFill>
                <a:latin typeface="Arial"/>
                <a:ea typeface="Arial"/>
                <a:cs typeface="Arial"/>
                <a:sym typeface="Arial"/>
              </a:endParaRPr>
            </a:p>
          </p:txBody>
        </p:sp>
        <p:sp>
          <p:nvSpPr>
            <p:cNvPr id="1678" name="Google Shape;1678;p127"/>
            <p:cNvSpPr/>
            <p:nvPr/>
          </p:nvSpPr>
          <p:spPr>
            <a:xfrm>
              <a:off x="333185" y="0"/>
              <a:ext cx="2640000" cy="1043100"/>
            </a:xfrm>
            <a:prstGeom prst="roundRect">
              <a:avLst>
                <a:gd name="adj" fmla="val 16667"/>
              </a:avLst>
            </a:prstGeom>
            <a:solidFill>
              <a:srgbClr val="419DD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127"/>
            <p:cNvSpPr txBox="1"/>
            <p:nvPr/>
          </p:nvSpPr>
          <p:spPr>
            <a:xfrm>
              <a:off x="384111" y="50926"/>
              <a:ext cx="2538300" cy="941400"/>
            </a:xfrm>
            <a:prstGeom prst="rect">
              <a:avLst/>
            </a:prstGeom>
            <a:noFill/>
            <a:ln>
              <a:noFill/>
            </a:ln>
          </p:spPr>
          <p:txBody>
            <a:bodyPr spcFirstLastPara="1" wrap="square" lIns="190500" tIns="95250" rIns="190500" bIns="95250" anchor="ctr" anchorCtr="0">
              <a:noAutofit/>
            </a:bodyPr>
            <a:lstStyle/>
            <a:p>
              <a:pPr marL="0" marR="0" lvl="0" indent="0" algn="ctr" rtl="0">
                <a:lnSpc>
                  <a:spcPct val="90000"/>
                </a:lnSpc>
                <a:spcBef>
                  <a:spcPts val="0"/>
                </a:spcBef>
                <a:spcAft>
                  <a:spcPts val="0"/>
                </a:spcAft>
                <a:buClr>
                  <a:srgbClr val="000000"/>
                </a:buClr>
                <a:buSzPts val="5000"/>
                <a:buFont typeface="Arial"/>
                <a:buNone/>
              </a:pPr>
              <a:r>
                <a:rPr lang="en-US" sz="5000" b="0" i="0" u="none" strike="noStrike" cap="none">
                  <a:solidFill>
                    <a:schemeClr val="lt1"/>
                  </a:solidFill>
                  <a:latin typeface="Arial"/>
                  <a:ea typeface="Arial"/>
                  <a:cs typeface="Arial"/>
                  <a:sym typeface="Arial"/>
                </a:rPr>
                <a:t>&lt;mark&gt;</a:t>
              </a:r>
              <a:endParaRPr sz="5000" b="0" i="0" u="none" strike="noStrike" cap="none">
                <a:solidFill>
                  <a:schemeClr val="lt1"/>
                </a:solidFill>
                <a:latin typeface="Arial"/>
                <a:ea typeface="Arial"/>
                <a:cs typeface="Arial"/>
                <a:sym typeface="Arial"/>
              </a:endParaRPr>
            </a:p>
          </p:txBody>
        </p:sp>
      </p:grpSp>
      <p:pic>
        <p:nvPicPr>
          <p:cNvPr id="1680" name="Google Shape;1680;p127"/>
          <p:cNvPicPr preferRelativeResize="0"/>
          <p:nvPr/>
        </p:nvPicPr>
        <p:blipFill rotWithShape="1">
          <a:blip r:embed="rId3">
            <a:alphaModFix/>
          </a:blip>
          <a:srcRect t="20479" r="65856" b="24305"/>
          <a:stretch/>
        </p:blipFill>
        <p:spPr>
          <a:xfrm>
            <a:off x="4441975" y="1800600"/>
            <a:ext cx="3513600" cy="319634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12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94</a:t>
            </a:fld>
            <a:endParaRPr/>
          </a:p>
        </p:txBody>
      </p:sp>
      <p:sp>
        <p:nvSpPr>
          <p:cNvPr id="1686" name="Google Shape;1686;p128"/>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&lt;ins&gt; Elements</a:t>
            </a:r>
            <a:endParaRPr>
              <a:solidFill>
                <a:srgbClr val="741B47"/>
              </a:solidFill>
            </a:endParaRPr>
          </a:p>
        </p:txBody>
      </p:sp>
      <p:grpSp>
        <p:nvGrpSpPr>
          <p:cNvPr id="1687" name="Google Shape;1687;p128"/>
          <p:cNvGrpSpPr/>
          <p:nvPr/>
        </p:nvGrpSpPr>
        <p:grpSpPr>
          <a:xfrm>
            <a:off x="637985" y="800100"/>
            <a:ext cx="7712840" cy="1043100"/>
            <a:chOff x="333185" y="0"/>
            <a:chExt cx="7712840" cy="1043100"/>
          </a:xfrm>
        </p:grpSpPr>
        <p:sp>
          <p:nvSpPr>
            <p:cNvPr id="1688" name="Google Shape;1688;p128"/>
            <p:cNvSpPr/>
            <p:nvPr/>
          </p:nvSpPr>
          <p:spPr>
            <a:xfrm>
              <a:off x="3001525" y="0"/>
              <a:ext cx="5044500" cy="1043100"/>
            </a:xfrm>
            <a:prstGeom prst="rightArrow">
              <a:avLst>
                <a:gd name="adj1" fmla="val 75000"/>
                <a:gd name="adj2" fmla="val 50000"/>
              </a:avLst>
            </a:prstGeom>
            <a:solidFill>
              <a:srgbClr val="C27BA0"/>
            </a:solidFill>
            <a:ln w="25400" cap="flat" cmpd="sng">
              <a:solidFill>
                <a:srgbClr val="C8E5F2">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128"/>
            <p:cNvSpPr txBox="1"/>
            <p:nvPr/>
          </p:nvSpPr>
          <p:spPr>
            <a:xfrm>
              <a:off x="3001525" y="130402"/>
              <a:ext cx="4653300" cy="782400"/>
            </a:xfrm>
            <a:prstGeom prst="rect">
              <a:avLst/>
            </a:prstGeom>
            <a:noFill/>
            <a:ln>
              <a:noFill/>
            </a:ln>
          </p:spPr>
          <p:txBody>
            <a:bodyPr spcFirstLastPara="1" wrap="square" lIns="12700" tIns="12700" rIns="12700" bIns="12700" anchor="t" anchorCtr="0">
              <a:noAutofit/>
            </a:bodyPr>
            <a:lstStyle/>
            <a:p>
              <a:pPr marL="228600" marR="0" lvl="1" indent="-228600" algn="l" rtl="0">
                <a:lnSpc>
                  <a:spcPct val="90000"/>
                </a:lnSpc>
                <a:spcBef>
                  <a:spcPts val="0"/>
                </a:spcBef>
                <a:spcAft>
                  <a:spcPts val="0"/>
                </a:spcAft>
                <a:buClr>
                  <a:schemeClr val="lt1"/>
                </a:buClr>
                <a:buSzPts val="2000"/>
                <a:buFont typeface="Arial"/>
                <a:buChar char="•"/>
              </a:pPr>
              <a:r>
                <a:rPr lang="en-US" sz="2000" b="0" i="0" u="none" strike="noStrike" cap="none">
                  <a:solidFill>
                    <a:schemeClr val="lt1"/>
                  </a:solidFill>
                  <a:latin typeface="Arial"/>
                  <a:ea typeface="Arial"/>
                  <a:cs typeface="Arial"/>
                  <a:sym typeface="Arial"/>
                </a:rPr>
                <a:t>element is used to define inserted text</a:t>
              </a:r>
              <a:endParaRPr sz="2000" b="0" i="0" u="none" strike="noStrike" cap="none">
                <a:solidFill>
                  <a:schemeClr val="lt1"/>
                </a:solidFill>
                <a:latin typeface="Arial"/>
                <a:ea typeface="Arial"/>
                <a:cs typeface="Arial"/>
                <a:sym typeface="Arial"/>
              </a:endParaRPr>
            </a:p>
          </p:txBody>
        </p:sp>
        <p:sp>
          <p:nvSpPr>
            <p:cNvPr id="1690" name="Google Shape;1690;p128"/>
            <p:cNvSpPr/>
            <p:nvPr/>
          </p:nvSpPr>
          <p:spPr>
            <a:xfrm>
              <a:off x="333185" y="0"/>
              <a:ext cx="2640000" cy="1043100"/>
            </a:xfrm>
            <a:prstGeom prst="roundRect">
              <a:avLst>
                <a:gd name="adj" fmla="val 16667"/>
              </a:avLst>
            </a:prstGeom>
            <a:solidFill>
              <a:srgbClr val="419DD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128"/>
            <p:cNvSpPr txBox="1"/>
            <p:nvPr/>
          </p:nvSpPr>
          <p:spPr>
            <a:xfrm>
              <a:off x="384111" y="50926"/>
              <a:ext cx="2538300" cy="941400"/>
            </a:xfrm>
            <a:prstGeom prst="rect">
              <a:avLst/>
            </a:prstGeom>
            <a:noFill/>
            <a:ln>
              <a:noFill/>
            </a:ln>
          </p:spPr>
          <p:txBody>
            <a:bodyPr spcFirstLastPara="1" wrap="square" lIns="209550" tIns="104775" rIns="209550" bIns="104775" anchor="ctr" anchorCtr="0">
              <a:noAutofit/>
            </a:bodyPr>
            <a:lstStyle/>
            <a:p>
              <a:pPr marL="0" marR="0" lvl="0" indent="0" algn="ctr" rtl="0">
                <a:lnSpc>
                  <a:spcPct val="90000"/>
                </a:lnSpc>
                <a:spcBef>
                  <a:spcPts val="0"/>
                </a:spcBef>
                <a:spcAft>
                  <a:spcPts val="0"/>
                </a:spcAft>
                <a:buClr>
                  <a:srgbClr val="000000"/>
                </a:buClr>
                <a:buSzPts val="5500"/>
                <a:buFont typeface="Arial"/>
                <a:buNone/>
              </a:pPr>
              <a:r>
                <a:rPr lang="en-US" sz="5500" b="0" i="0" u="none" strike="noStrike" cap="none">
                  <a:solidFill>
                    <a:schemeClr val="lt1"/>
                  </a:solidFill>
                  <a:latin typeface="Arial"/>
                  <a:ea typeface="Arial"/>
                  <a:cs typeface="Arial"/>
                  <a:sym typeface="Arial"/>
                </a:rPr>
                <a:t>&lt;ins&gt;</a:t>
              </a:r>
              <a:endParaRPr sz="5500" b="0" i="0" u="none" strike="noStrike" cap="none">
                <a:solidFill>
                  <a:schemeClr val="lt1"/>
                </a:solidFill>
                <a:latin typeface="Arial"/>
                <a:ea typeface="Arial"/>
                <a:cs typeface="Arial"/>
                <a:sym typeface="Arial"/>
              </a:endParaRPr>
            </a:p>
          </p:txBody>
        </p:sp>
      </p:grpSp>
      <p:pic>
        <p:nvPicPr>
          <p:cNvPr id="1692" name="Google Shape;1692;p128"/>
          <p:cNvPicPr preferRelativeResize="0"/>
          <p:nvPr/>
        </p:nvPicPr>
        <p:blipFill rotWithShape="1">
          <a:blip r:embed="rId3">
            <a:alphaModFix/>
          </a:blip>
          <a:srcRect l="2326" t="17348" r="64998" b="29499"/>
          <a:stretch/>
        </p:blipFill>
        <p:spPr>
          <a:xfrm>
            <a:off x="3349254" y="1778312"/>
            <a:ext cx="3489416" cy="3191388"/>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p12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95</a:t>
            </a:fld>
            <a:endParaRPr/>
          </a:p>
        </p:txBody>
      </p:sp>
      <p:sp>
        <p:nvSpPr>
          <p:cNvPr id="1698" name="Google Shape;1698;p129"/>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&lt;del&gt; Elements</a:t>
            </a:r>
            <a:endParaRPr>
              <a:solidFill>
                <a:srgbClr val="741B47"/>
              </a:solidFill>
            </a:endParaRPr>
          </a:p>
        </p:txBody>
      </p:sp>
      <p:grpSp>
        <p:nvGrpSpPr>
          <p:cNvPr id="1699" name="Google Shape;1699;p129"/>
          <p:cNvGrpSpPr/>
          <p:nvPr/>
        </p:nvGrpSpPr>
        <p:grpSpPr>
          <a:xfrm>
            <a:off x="637985" y="800100"/>
            <a:ext cx="7712840" cy="1043100"/>
            <a:chOff x="333185" y="0"/>
            <a:chExt cx="7712840" cy="1043100"/>
          </a:xfrm>
        </p:grpSpPr>
        <p:sp>
          <p:nvSpPr>
            <p:cNvPr id="1700" name="Google Shape;1700;p129"/>
            <p:cNvSpPr/>
            <p:nvPr/>
          </p:nvSpPr>
          <p:spPr>
            <a:xfrm>
              <a:off x="3001525" y="0"/>
              <a:ext cx="5044500" cy="1043100"/>
            </a:xfrm>
            <a:prstGeom prst="rightArrow">
              <a:avLst>
                <a:gd name="adj1" fmla="val 75000"/>
                <a:gd name="adj2" fmla="val 50000"/>
              </a:avLst>
            </a:prstGeom>
            <a:solidFill>
              <a:srgbClr val="C27BA0"/>
            </a:solidFill>
            <a:ln w="25400" cap="flat" cmpd="sng">
              <a:solidFill>
                <a:srgbClr val="C8E5F2">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129"/>
            <p:cNvSpPr txBox="1"/>
            <p:nvPr/>
          </p:nvSpPr>
          <p:spPr>
            <a:xfrm>
              <a:off x="3001525" y="130402"/>
              <a:ext cx="4653300" cy="782400"/>
            </a:xfrm>
            <a:prstGeom prst="rect">
              <a:avLst/>
            </a:prstGeom>
            <a:noFill/>
            <a:ln>
              <a:noFill/>
            </a:ln>
          </p:spPr>
          <p:txBody>
            <a:bodyPr spcFirstLastPara="1" wrap="square" lIns="12700" tIns="12700" rIns="12700" bIns="12700" anchor="t" anchorCtr="0">
              <a:noAutofit/>
            </a:bodyPr>
            <a:lstStyle/>
            <a:p>
              <a:pPr marL="228600" marR="0" lvl="1" indent="-228600" algn="l" rtl="0">
                <a:lnSpc>
                  <a:spcPct val="90000"/>
                </a:lnSpc>
                <a:spcBef>
                  <a:spcPts val="0"/>
                </a:spcBef>
                <a:spcAft>
                  <a:spcPts val="0"/>
                </a:spcAft>
                <a:buClr>
                  <a:schemeClr val="lt1"/>
                </a:buClr>
                <a:buSzPts val="2000"/>
                <a:buFont typeface="Arial"/>
                <a:buChar char="•"/>
              </a:pPr>
              <a:r>
                <a:rPr lang="en-US" sz="2000" b="0" i="0" u="none" strike="noStrike" cap="none">
                  <a:solidFill>
                    <a:schemeClr val="lt1"/>
                  </a:solidFill>
                  <a:latin typeface="Arial"/>
                  <a:ea typeface="Arial"/>
                  <a:cs typeface="Arial"/>
                  <a:sym typeface="Arial"/>
                </a:rPr>
                <a:t>element is used to define deleted text</a:t>
              </a:r>
              <a:endParaRPr sz="2000" b="0" i="0" u="none" strike="noStrike" cap="none">
                <a:solidFill>
                  <a:schemeClr val="lt1"/>
                </a:solidFill>
                <a:latin typeface="Arial"/>
                <a:ea typeface="Arial"/>
                <a:cs typeface="Arial"/>
                <a:sym typeface="Arial"/>
              </a:endParaRPr>
            </a:p>
          </p:txBody>
        </p:sp>
        <p:sp>
          <p:nvSpPr>
            <p:cNvPr id="1702" name="Google Shape;1702;p129"/>
            <p:cNvSpPr/>
            <p:nvPr/>
          </p:nvSpPr>
          <p:spPr>
            <a:xfrm>
              <a:off x="333185" y="0"/>
              <a:ext cx="2640000" cy="1043100"/>
            </a:xfrm>
            <a:prstGeom prst="roundRect">
              <a:avLst>
                <a:gd name="adj" fmla="val 16667"/>
              </a:avLst>
            </a:prstGeom>
            <a:solidFill>
              <a:srgbClr val="419DD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129"/>
            <p:cNvSpPr txBox="1"/>
            <p:nvPr/>
          </p:nvSpPr>
          <p:spPr>
            <a:xfrm>
              <a:off x="384111" y="50926"/>
              <a:ext cx="2538300" cy="941400"/>
            </a:xfrm>
            <a:prstGeom prst="rect">
              <a:avLst/>
            </a:prstGeom>
            <a:noFill/>
            <a:ln>
              <a:noFill/>
            </a:ln>
          </p:spPr>
          <p:txBody>
            <a:bodyPr spcFirstLastPara="1" wrap="square" lIns="209550" tIns="104775" rIns="209550" bIns="104775" anchor="ctr" anchorCtr="0">
              <a:noAutofit/>
            </a:bodyPr>
            <a:lstStyle/>
            <a:p>
              <a:pPr marL="0" marR="0" lvl="0" indent="0" algn="ctr" rtl="0">
                <a:lnSpc>
                  <a:spcPct val="90000"/>
                </a:lnSpc>
                <a:spcBef>
                  <a:spcPts val="0"/>
                </a:spcBef>
                <a:spcAft>
                  <a:spcPts val="0"/>
                </a:spcAft>
                <a:buClr>
                  <a:srgbClr val="000000"/>
                </a:buClr>
                <a:buSzPts val="5500"/>
                <a:buFont typeface="Arial"/>
                <a:buNone/>
              </a:pPr>
              <a:r>
                <a:rPr lang="en-US" sz="5500" b="0" i="0" u="none" strike="noStrike" cap="none">
                  <a:solidFill>
                    <a:schemeClr val="lt1"/>
                  </a:solidFill>
                  <a:latin typeface="Arial"/>
                  <a:ea typeface="Arial"/>
                  <a:cs typeface="Arial"/>
                  <a:sym typeface="Arial"/>
                </a:rPr>
                <a:t>&lt;del&gt;</a:t>
              </a:r>
              <a:endParaRPr sz="5500" b="0" i="0" u="none" strike="noStrike" cap="none">
                <a:solidFill>
                  <a:schemeClr val="lt1"/>
                </a:solidFill>
                <a:latin typeface="Arial"/>
                <a:ea typeface="Arial"/>
                <a:cs typeface="Arial"/>
                <a:sym typeface="Arial"/>
              </a:endParaRPr>
            </a:p>
          </p:txBody>
        </p:sp>
      </p:grpSp>
      <p:pic>
        <p:nvPicPr>
          <p:cNvPr id="1704" name="Google Shape;1704;p129"/>
          <p:cNvPicPr preferRelativeResize="0"/>
          <p:nvPr/>
        </p:nvPicPr>
        <p:blipFill rotWithShape="1">
          <a:blip r:embed="rId3">
            <a:alphaModFix/>
          </a:blip>
          <a:srcRect l="2442" t="17556" r="65113" b="29706"/>
          <a:stretch/>
        </p:blipFill>
        <p:spPr>
          <a:xfrm>
            <a:off x="3338624" y="1843314"/>
            <a:ext cx="3381154" cy="3090303"/>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130"/>
          <p:cNvSpPr txBox="1">
            <a:spLocks noGrp="1"/>
          </p:cNvSpPr>
          <p:nvPr>
            <p:ph type="ctrTitle"/>
          </p:nvPr>
        </p:nvSpPr>
        <p:spPr>
          <a:xfrm>
            <a:off x="1074619" y="1908496"/>
            <a:ext cx="49626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en-US">
                <a:solidFill>
                  <a:srgbClr val="741B47"/>
                </a:solidFill>
              </a:rPr>
              <a:t>HTML Lists</a:t>
            </a:r>
            <a:endParaRPr>
              <a:solidFill>
                <a:srgbClr val="741B47"/>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13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97</a:t>
            </a:fld>
            <a:endParaRPr/>
          </a:p>
        </p:txBody>
      </p:sp>
      <p:sp>
        <p:nvSpPr>
          <p:cNvPr id="1715" name="Google Shape;1715;p131"/>
          <p:cNvSpPr txBox="1"/>
          <p:nvPr/>
        </p:nvSpPr>
        <p:spPr>
          <a:xfrm>
            <a:off x="747000" y="2581875"/>
            <a:ext cx="7650000" cy="668100"/>
          </a:xfrm>
          <a:prstGeom prst="rect">
            <a:avLst/>
          </a:prstGeom>
          <a:noFill/>
          <a:ln>
            <a:noFill/>
          </a:ln>
        </p:spPr>
        <p:txBody>
          <a:bodyPr spcFirstLastPara="1" wrap="square" lIns="0" tIns="0" rIns="0" bIns="0" anchor="t"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en-US" sz="3200">
                <a:solidFill>
                  <a:srgbClr val="8F4B6C"/>
                </a:solidFill>
                <a:latin typeface="Comic Sans MS"/>
                <a:ea typeface="Comic Sans MS"/>
                <a:cs typeface="Comic Sans MS"/>
                <a:sym typeface="Comic Sans MS"/>
              </a:rPr>
              <a:t>How many list types does HTML have?</a:t>
            </a:r>
            <a:endParaRPr sz="3200" i="0" u="none" strike="noStrike" cap="none">
              <a:solidFill>
                <a:srgbClr val="8F4B6C"/>
              </a:solidFill>
              <a:latin typeface="Comic Sans MS"/>
              <a:ea typeface="Comic Sans MS"/>
              <a:cs typeface="Comic Sans MS"/>
              <a:sym typeface="Comic Sans MS"/>
            </a:endParaRPr>
          </a:p>
        </p:txBody>
      </p:sp>
      <p:pic>
        <p:nvPicPr>
          <p:cNvPr id="1716" name="Google Shape;1716;p131"/>
          <p:cNvPicPr preferRelativeResize="0"/>
          <p:nvPr/>
        </p:nvPicPr>
        <p:blipFill>
          <a:blip r:embed="rId3">
            <a:alphaModFix/>
          </a:blip>
          <a:stretch>
            <a:fillRect/>
          </a:stretch>
        </p:blipFill>
        <p:spPr>
          <a:xfrm>
            <a:off x="3887050" y="84025"/>
            <a:ext cx="1210200" cy="1875600"/>
          </a:xfrm>
          <a:prstGeom prst="rect">
            <a:avLst/>
          </a:prstGeom>
          <a:noFill/>
          <a:ln>
            <a:noFill/>
          </a:ln>
        </p:spPr>
      </p:pic>
      <p:pic>
        <p:nvPicPr>
          <p:cNvPr id="1717" name="Google Shape;1717;p131">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718" name="Google Shape;1718;p131">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132"/>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98</a:t>
            </a:fld>
            <a:endParaRPr/>
          </a:p>
        </p:txBody>
      </p:sp>
      <p:sp>
        <p:nvSpPr>
          <p:cNvPr id="1724" name="Google Shape;1724;p132"/>
          <p:cNvSpPr txBox="1"/>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en-US" sz="4800" b="0" i="0" u="none" strike="noStrike" cap="none">
                <a:solidFill>
                  <a:srgbClr val="741B47"/>
                </a:solidFill>
                <a:latin typeface="Raleway Medium"/>
                <a:ea typeface="Raleway Medium"/>
                <a:cs typeface="Raleway Medium"/>
                <a:sym typeface="Raleway Medium"/>
              </a:rPr>
              <a:t>Table of Contents</a:t>
            </a:r>
            <a:endParaRPr sz="1400" b="0" i="0" u="none" strike="noStrike" cap="none">
              <a:solidFill>
                <a:srgbClr val="000000"/>
              </a:solidFill>
              <a:latin typeface="Arial"/>
              <a:ea typeface="Arial"/>
              <a:cs typeface="Arial"/>
              <a:sym typeface="Arial"/>
            </a:endParaRPr>
          </a:p>
        </p:txBody>
      </p:sp>
      <p:sp>
        <p:nvSpPr>
          <p:cNvPr id="1725" name="Google Shape;1725;p132"/>
          <p:cNvSpPr txBox="1"/>
          <p:nvPr/>
        </p:nvSpPr>
        <p:spPr>
          <a:xfrm>
            <a:off x="995475" y="1450100"/>
            <a:ext cx="4423800" cy="1522200"/>
          </a:xfrm>
          <a:prstGeom prst="rect">
            <a:avLst/>
          </a:prstGeom>
          <a:noFill/>
          <a:ln>
            <a:noFill/>
          </a:ln>
        </p:spPr>
        <p:txBody>
          <a:bodyPr spcFirstLastPara="1" wrap="square" lIns="0" tIns="0" rIns="0" bIns="0" anchor="t" anchorCtr="0">
            <a:noAutofit/>
          </a:bodyPr>
          <a:lstStyle/>
          <a:p>
            <a:pPr marL="457200" marR="0" lvl="0" indent="-381000" algn="l" rtl="0">
              <a:lnSpc>
                <a:spcPct val="110000"/>
              </a:lnSpc>
              <a:spcBef>
                <a:spcPts val="600"/>
              </a:spcBef>
              <a:spcAft>
                <a:spcPts val="0"/>
              </a:spcAft>
              <a:buClr>
                <a:srgbClr val="741B47"/>
              </a:buClr>
              <a:buSzPts val="2400"/>
              <a:buFont typeface="Raleway"/>
              <a:buChar char="▶"/>
            </a:pPr>
            <a:r>
              <a:rPr lang="en-US" sz="2400" b="0" i="0" u="none" strike="noStrike" cap="none">
                <a:solidFill>
                  <a:schemeClr val="dk1"/>
                </a:solidFill>
                <a:latin typeface="Raleway"/>
                <a:ea typeface="Raleway"/>
                <a:cs typeface="Raleway"/>
                <a:sym typeface="Raleway"/>
              </a:rPr>
              <a:t>Ordered List Elements</a:t>
            </a:r>
            <a:endParaRPr sz="2400" b="0" i="0" u="none" strike="noStrike" cap="none">
              <a:solidFill>
                <a:schemeClr val="dk1"/>
              </a:solidFill>
              <a:latin typeface="Raleway"/>
              <a:ea typeface="Raleway"/>
              <a:cs typeface="Raleway"/>
              <a:sym typeface="Raleway"/>
            </a:endParaRPr>
          </a:p>
          <a:p>
            <a:pPr marL="457200" marR="0" lvl="0" indent="-381000" algn="l" rtl="0">
              <a:lnSpc>
                <a:spcPct val="110000"/>
              </a:lnSpc>
              <a:spcBef>
                <a:spcPts val="600"/>
              </a:spcBef>
              <a:spcAft>
                <a:spcPts val="0"/>
              </a:spcAft>
              <a:buClr>
                <a:srgbClr val="741B47"/>
              </a:buClr>
              <a:buSzPts val="2400"/>
              <a:buFont typeface="Raleway"/>
              <a:buChar char="▶"/>
            </a:pPr>
            <a:r>
              <a:rPr lang="en-US" sz="2400" b="0" i="0" u="none" strike="noStrike" cap="none">
                <a:solidFill>
                  <a:schemeClr val="dk1"/>
                </a:solidFill>
                <a:latin typeface="Raleway"/>
                <a:ea typeface="Raleway"/>
                <a:cs typeface="Raleway"/>
                <a:sym typeface="Raleway"/>
              </a:rPr>
              <a:t>Unordered List Elements</a:t>
            </a:r>
            <a:endParaRPr sz="2400" b="0" i="0" u="none" strike="noStrike" cap="none">
              <a:solidFill>
                <a:schemeClr val="dk1"/>
              </a:solidFill>
              <a:latin typeface="Raleway"/>
              <a:ea typeface="Raleway"/>
              <a:cs typeface="Raleway"/>
              <a:sym typeface="Raleway"/>
            </a:endParaRPr>
          </a:p>
          <a:p>
            <a:pPr marL="457200" marR="0" lvl="0" indent="-381000" algn="l" rtl="0">
              <a:lnSpc>
                <a:spcPct val="110000"/>
              </a:lnSpc>
              <a:spcBef>
                <a:spcPts val="600"/>
              </a:spcBef>
              <a:spcAft>
                <a:spcPts val="0"/>
              </a:spcAft>
              <a:buClr>
                <a:srgbClr val="741B47"/>
              </a:buClr>
              <a:buSzPts val="2400"/>
              <a:buFont typeface="Raleway"/>
              <a:buChar char="▶"/>
            </a:pPr>
            <a:r>
              <a:rPr lang="en-US" sz="2400">
                <a:solidFill>
                  <a:schemeClr val="dk1"/>
                </a:solidFill>
                <a:latin typeface="Raleway"/>
                <a:ea typeface="Raleway"/>
                <a:cs typeface="Raleway"/>
                <a:sym typeface="Raleway"/>
              </a:rPr>
              <a:t>Description Lists Elements </a:t>
            </a:r>
            <a:endParaRPr sz="2400">
              <a:solidFill>
                <a:schemeClr val="dk1"/>
              </a:solidFill>
              <a:latin typeface="Raleway"/>
              <a:ea typeface="Raleway"/>
              <a:cs typeface="Raleway"/>
              <a:sym typeface="Raleway"/>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133"/>
          <p:cNvSpPr txBox="1">
            <a:spLocks noGrp="1"/>
          </p:cNvSpPr>
          <p:nvPr>
            <p:ph type="ctrTitle"/>
          </p:nvPr>
        </p:nvSpPr>
        <p:spPr>
          <a:xfrm>
            <a:off x="1010730" y="2038754"/>
            <a:ext cx="4676700" cy="1185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Ordered Lists Elements</a:t>
            </a:r>
            <a:endParaRPr>
              <a:solidFill>
                <a:srgbClr val="741B47"/>
              </a:solidFill>
            </a:endParaRPr>
          </a:p>
        </p:txBody>
      </p:sp>
      <p:sp>
        <p:nvSpPr>
          <p:cNvPr id="1731" name="Google Shape;1731;p13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1</a:t>
            </a:r>
            <a:endParaRPr sz="3600" b="1" i="0" u="none" strike="noStrike" cap="none">
              <a:solidFill>
                <a:schemeClr val="lt1"/>
              </a:solidFill>
              <a:latin typeface="Barlow"/>
              <a:ea typeface="Barlow"/>
              <a:cs typeface="Barlow"/>
              <a:sym typeface="Barlow"/>
            </a:endParaRPr>
          </a:p>
        </p:txBody>
      </p:sp>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18784</Words>
  <Application>Microsoft Office PowerPoint</Application>
  <PresentationFormat>Ekran Gösterisi (16:9)</PresentationFormat>
  <Paragraphs>2195</Paragraphs>
  <Slides>283</Slides>
  <Notes>283</Notes>
  <HiddenSlides>0</HiddenSlides>
  <MMClips>0</MMClips>
  <ScaleCrop>false</ScaleCrop>
  <HeadingPairs>
    <vt:vector size="6" baseType="variant">
      <vt:variant>
        <vt:lpstr>Kullanılan Yazı Tipleri</vt:lpstr>
      </vt:variant>
      <vt:variant>
        <vt:i4>16</vt:i4>
      </vt:variant>
      <vt:variant>
        <vt:lpstr>Tema</vt:lpstr>
      </vt:variant>
      <vt:variant>
        <vt:i4>3</vt:i4>
      </vt:variant>
      <vt:variant>
        <vt:lpstr>Slayt Başlıkları</vt:lpstr>
      </vt:variant>
      <vt:variant>
        <vt:i4>283</vt:i4>
      </vt:variant>
    </vt:vector>
  </HeadingPairs>
  <TitlesOfParts>
    <vt:vector size="302" baseType="lpstr">
      <vt:lpstr>Raleway SemiBold</vt:lpstr>
      <vt:lpstr>Quattrocento Sans</vt:lpstr>
      <vt:lpstr>Times New Roman</vt:lpstr>
      <vt:lpstr>Courier New</vt:lpstr>
      <vt:lpstr>Verdana</vt:lpstr>
      <vt:lpstr>Proxima Nova Semibold</vt:lpstr>
      <vt:lpstr>Consolas</vt:lpstr>
      <vt:lpstr>Lora</vt:lpstr>
      <vt:lpstr>Arial</vt:lpstr>
      <vt:lpstr>Barlow</vt:lpstr>
      <vt:lpstr>Comic Sans MS</vt:lpstr>
      <vt:lpstr>Roboto</vt:lpstr>
      <vt:lpstr>Barlow Light</vt:lpstr>
      <vt:lpstr>Raleway Medium</vt:lpstr>
      <vt:lpstr>Calibri</vt:lpstr>
      <vt:lpstr>Raleway</vt:lpstr>
      <vt:lpstr>Gaoler template</vt:lpstr>
      <vt:lpstr>Simple Light</vt:lpstr>
      <vt:lpstr>Gaoler template</vt:lpstr>
      <vt:lpstr>HTML &amp; CSS</vt:lpstr>
      <vt:lpstr>HTML</vt:lpstr>
      <vt:lpstr>PowerPoint Sunusu</vt:lpstr>
      <vt:lpstr>Reminder </vt:lpstr>
      <vt:lpstr>PowerPoint Sunusu</vt:lpstr>
      <vt:lpstr>PowerPoint Sunusu</vt:lpstr>
      <vt:lpstr>PowerPoint Sunusu</vt:lpstr>
      <vt:lpstr>PowerPoint Sunusu</vt:lpstr>
      <vt:lpstr>What is HTML?</vt:lpstr>
      <vt:lpstr>What is HTML?</vt:lpstr>
      <vt:lpstr>Lets make an HTML page and publish it</vt:lpstr>
      <vt:lpstr>What is HTML?</vt:lpstr>
      <vt:lpstr>PowerPoint Sunusu</vt:lpstr>
      <vt:lpstr>What is HTML?</vt:lpstr>
      <vt:lpstr>HTML Editors</vt:lpstr>
      <vt:lpstr>Recommended editor?</vt:lpstr>
      <vt:lpstr>What is HTML?</vt:lpstr>
      <vt:lpstr>History of HTML</vt:lpstr>
      <vt:lpstr>PowerPoint Sunusu</vt:lpstr>
      <vt:lpstr>PowerPoint Sunusu</vt:lpstr>
      <vt:lpstr>PowerPoint Sunusu</vt:lpstr>
      <vt:lpstr>PowerPoint Sunusu</vt:lpstr>
      <vt:lpstr>PowerPoint Sunusu</vt:lpstr>
      <vt:lpstr>PowerPoint Sunusu</vt:lpstr>
      <vt:lpstr>PowerPoint Sunusu</vt:lpstr>
      <vt:lpstr>HTML Page Structure</vt:lpstr>
      <vt:lpstr>PowerPoint Sunusu</vt:lpstr>
      <vt:lpstr>PowerPoint Sunusu</vt:lpstr>
      <vt:lpstr>PowerPoint Sunusu</vt:lpstr>
      <vt:lpstr>A Simple HTML Document</vt:lpstr>
      <vt:lpstr>PowerPoint Sunusu</vt:lpstr>
      <vt:lpstr>PowerPoint Sunusu</vt:lpstr>
      <vt:lpstr>PowerPoint Sunusu</vt:lpstr>
      <vt:lpstr>PowerPoint Sunusu</vt:lpstr>
      <vt:lpstr>PowerPoint Sunusu</vt:lpstr>
      <vt:lpstr>PowerPoint Sunusu</vt:lpstr>
      <vt:lpstr>PowerPoint Sunusu</vt:lpstr>
      <vt:lpstr>HTML Elements, Tags and Attributes</vt:lpstr>
      <vt:lpstr>PowerPoint Sunusu</vt:lpstr>
      <vt:lpstr>PowerPoint Sunusu</vt:lpstr>
      <vt:lpstr>HTML Elements</vt:lpstr>
      <vt:lpstr>HTML Elements</vt:lpstr>
      <vt:lpstr>Nested HTML Elements</vt:lpstr>
      <vt:lpstr>Nested HTML Elements</vt:lpstr>
      <vt:lpstr>Empty HTML Elements</vt:lpstr>
      <vt:lpstr>Empty HTML Elements</vt:lpstr>
      <vt:lpstr>Which part is the content of body element?</vt:lpstr>
      <vt:lpstr>HTML Tags</vt:lpstr>
      <vt:lpstr>HTML Tags</vt:lpstr>
      <vt:lpstr>PowerPoint Sunusu</vt:lpstr>
      <vt:lpstr>What is the difference between opening tag and closing tag?</vt:lpstr>
      <vt:lpstr>HTML Tags</vt:lpstr>
      <vt:lpstr>HTML Attributes</vt:lpstr>
      <vt:lpstr>HTML Attributes</vt:lpstr>
      <vt:lpstr>HTML Attributes</vt:lpstr>
      <vt:lpstr>HTML Attributes</vt:lpstr>
      <vt:lpstr>PowerPoint Sunusu</vt:lpstr>
      <vt:lpstr>HTML Text</vt:lpstr>
      <vt:lpstr>PowerPoint Sunusu</vt:lpstr>
      <vt:lpstr>Heading</vt:lpstr>
      <vt:lpstr>Heading</vt:lpstr>
      <vt:lpstr>Is &lt;h1&gt; the primary heading for document true or false? </vt:lpstr>
      <vt:lpstr>PowerPoint Sunusu</vt:lpstr>
      <vt:lpstr>Paragraphs</vt:lpstr>
      <vt:lpstr>Paragraphs</vt:lpstr>
      <vt:lpstr>PowerPoint Sunusu</vt:lpstr>
      <vt:lpstr>PowerPoint Sunusu</vt:lpstr>
      <vt:lpstr>PowerPoint Sunusu</vt:lpstr>
      <vt:lpstr>Horizontal Lines</vt:lpstr>
      <vt:lpstr>Horizontal Lines</vt:lpstr>
      <vt:lpstr>PowerPoint Sunusu</vt:lpstr>
      <vt:lpstr>HTML Line Break</vt:lpstr>
      <vt:lpstr>HTML Line Breaks</vt:lpstr>
      <vt:lpstr>PowerPoint Sunusu</vt:lpstr>
      <vt:lpstr>PowerPoint Sunusu</vt:lpstr>
      <vt:lpstr>HTML Comments</vt:lpstr>
      <vt:lpstr>HTML Comments</vt:lpstr>
      <vt:lpstr>PowerPoint Sunusu</vt:lpstr>
      <vt:lpstr>PowerPoint Sunusu</vt:lpstr>
      <vt:lpstr>PowerPoint Sunusu</vt:lpstr>
      <vt:lpstr>PowerPoint Sunusu</vt:lpstr>
      <vt:lpstr>PowerPoint Sunusu</vt:lpstr>
      <vt:lpstr>PowerPoint Sunusu</vt:lpstr>
      <vt:lpstr>&lt;b&gt; Element</vt:lpstr>
      <vt:lpstr>&lt;strong&gt; Elements</vt:lpstr>
      <vt:lpstr>&lt;strong&gt; Vs &lt;b&gt;</vt:lpstr>
      <vt:lpstr>&lt;i&gt; Elements</vt:lpstr>
      <vt:lpstr>&lt;em&gt; Elements</vt:lpstr>
      <vt:lpstr> &lt;i&gt; Vs &lt;em&gt;</vt:lpstr>
      <vt:lpstr>&lt;small&gt; Elements</vt:lpstr>
      <vt:lpstr>&lt;sup&gt; Elements</vt:lpstr>
      <vt:lpstr>&lt;sub&gt; Elements</vt:lpstr>
      <vt:lpstr>&lt;mark&gt; Elements</vt:lpstr>
      <vt:lpstr>&lt;ins&gt; Elements</vt:lpstr>
      <vt:lpstr>&lt;del&gt; Elements</vt:lpstr>
      <vt:lpstr>HTML Lists</vt:lpstr>
      <vt:lpstr>PowerPoint Sunusu</vt:lpstr>
      <vt:lpstr>PowerPoint Sunusu</vt:lpstr>
      <vt:lpstr>Ordered Lists Elements</vt:lpstr>
      <vt:lpstr>Ordered Lists Elements</vt:lpstr>
      <vt:lpstr>Ordered Lists Attributes</vt:lpstr>
      <vt:lpstr>Unordered Lists Elements</vt:lpstr>
      <vt:lpstr>Unordered Lists Elements</vt:lpstr>
      <vt:lpstr>Unordered Lists Attribute</vt:lpstr>
      <vt:lpstr>Unordered Lists Elements</vt:lpstr>
      <vt:lpstr>Description Lists Elements</vt:lpstr>
      <vt:lpstr>HTML Images</vt:lpstr>
      <vt:lpstr>PowerPoint Sunusu</vt:lpstr>
      <vt:lpstr>PowerPoint Sunusu</vt:lpstr>
      <vt:lpstr>&lt;img&gt; Tag</vt:lpstr>
      <vt:lpstr>&lt;img&gt; Tag</vt:lpstr>
      <vt:lpstr>The alt Attribute</vt:lpstr>
      <vt:lpstr>The alt Attribute</vt:lpstr>
      <vt:lpstr>The width and height Attribute</vt:lpstr>
      <vt:lpstr>The width and height Attributes</vt:lpstr>
      <vt:lpstr>The border Attribute</vt:lpstr>
      <vt:lpstr>The border Attribute</vt:lpstr>
      <vt:lpstr>Using Images in Your Pages</vt:lpstr>
      <vt:lpstr>HTML Links</vt:lpstr>
      <vt:lpstr>PowerPoint Sunusu</vt:lpstr>
      <vt:lpstr>PowerPoint Sunusu</vt:lpstr>
      <vt:lpstr>&lt;a&gt; Tag</vt:lpstr>
      <vt:lpstr>&lt;a&gt; Tag</vt:lpstr>
      <vt:lpstr>The href Attribute</vt:lpstr>
      <vt:lpstr>The href Attribute</vt:lpstr>
      <vt:lpstr>The target Attribute</vt:lpstr>
      <vt:lpstr>The target Attributes</vt:lpstr>
      <vt:lpstr>PowerPoint Sunusu</vt:lpstr>
      <vt:lpstr>HTML Tables</vt:lpstr>
      <vt:lpstr>PowerPoint Sunusu</vt:lpstr>
      <vt:lpstr>PowerPoint Sunusu</vt:lpstr>
      <vt:lpstr>Basic of Table</vt:lpstr>
      <vt:lpstr>Basics of Table</vt:lpstr>
      <vt:lpstr>Basics of Table</vt:lpstr>
      <vt:lpstr>Basics of Table</vt:lpstr>
      <vt:lpstr>Table Border</vt:lpstr>
      <vt:lpstr>Table Border</vt:lpstr>
      <vt:lpstr>Colspan Attribute</vt:lpstr>
      <vt:lpstr>Colspan Attribute</vt:lpstr>
      <vt:lpstr>Rowspan Attribute</vt:lpstr>
      <vt:lpstr>Rowspan Attribute</vt:lpstr>
      <vt:lpstr>Align Attribute</vt:lpstr>
      <vt:lpstr>Align Attribute</vt:lpstr>
      <vt:lpstr>Table of Contents</vt:lpstr>
      <vt:lpstr>Border Property</vt:lpstr>
      <vt:lpstr>Border Property</vt:lpstr>
      <vt:lpstr>border-collapse Property</vt:lpstr>
      <vt:lpstr>border-collapse Property</vt:lpstr>
      <vt:lpstr>Table Width and Height</vt:lpstr>
      <vt:lpstr>Table Width and Height</vt:lpstr>
      <vt:lpstr>Horizontal Alignment</vt:lpstr>
      <vt:lpstr>Horizontal Alignment</vt:lpstr>
      <vt:lpstr>Vertical Alignment</vt:lpstr>
      <vt:lpstr>Vertical Alignment</vt:lpstr>
      <vt:lpstr>Table Padding</vt:lpstr>
      <vt:lpstr>Table Padding</vt:lpstr>
      <vt:lpstr>Hoverable Table</vt:lpstr>
      <vt:lpstr>Hoverable Table</vt:lpstr>
      <vt:lpstr>Table Color</vt:lpstr>
      <vt:lpstr>Table Color</vt:lpstr>
      <vt:lpstr>Striped Tables</vt:lpstr>
      <vt:lpstr>Breaktime : Meta</vt:lpstr>
      <vt:lpstr>CSS Using CSS Getting into CSS</vt:lpstr>
      <vt:lpstr>What does CSS stand for?</vt:lpstr>
      <vt:lpstr>Introduction to CSS</vt:lpstr>
      <vt:lpstr>Table of Contents</vt:lpstr>
      <vt:lpstr>What is CSS?</vt:lpstr>
      <vt:lpstr>What is CSS?</vt:lpstr>
      <vt:lpstr>CSS is a programming language.</vt:lpstr>
      <vt:lpstr>What is CSS?</vt:lpstr>
      <vt:lpstr>PowerPoint Sunusu</vt:lpstr>
      <vt:lpstr>History of CSS</vt:lpstr>
      <vt:lpstr>PowerPoint Sunusu</vt:lpstr>
      <vt:lpstr>Why Use CSS</vt:lpstr>
      <vt:lpstr>PowerPoint Sunusu</vt:lpstr>
      <vt:lpstr>CSS Syntax</vt:lpstr>
      <vt:lpstr>PowerPoint Sunusu</vt:lpstr>
      <vt:lpstr>PowerPoint Sunusu</vt:lpstr>
      <vt:lpstr>Use of CSS</vt:lpstr>
      <vt:lpstr>Table of Contents</vt:lpstr>
      <vt:lpstr>Inline CSS</vt:lpstr>
      <vt:lpstr>Inline CSS</vt:lpstr>
      <vt:lpstr>Internal CSS</vt:lpstr>
      <vt:lpstr>Internal CSS</vt:lpstr>
      <vt:lpstr>External CSS file</vt:lpstr>
      <vt:lpstr>External CSS file</vt:lpstr>
      <vt:lpstr>Multiple Styles and Cascade Rule</vt:lpstr>
      <vt:lpstr>Multiple Styles and Cascade Rule</vt:lpstr>
      <vt:lpstr>Multiple Styles and Cascade Rule.</vt:lpstr>
      <vt:lpstr>PowerPoint Sunusu</vt:lpstr>
      <vt:lpstr>Getting into CSS</vt:lpstr>
      <vt:lpstr>Table of Contents</vt:lpstr>
      <vt:lpstr>The Box Model</vt:lpstr>
      <vt:lpstr>The Box Model</vt:lpstr>
      <vt:lpstr>CSS Selectors</vt:lpstr>
      <vt:lpstr>CSS Selectors</vt:lpstr>
      <vt:lpstr>CSS Selectors</vt:lpstr>
      <vt:lpstr>CSS Selectors</vt:lpstr>
      <vt:lpstr>CSS Selectors</vt:lpstr>
      <vt:lpstr>CSS Selectors</vt:lpstr>
      <vt:lpstr>CSS Comments</vt:lpstr>
      <vt:lpstr>CSS Comments</vt:lpstr>
      <vt:lpstr>CSS Borders</vt:lpstr>
      <vt:lpstr>Table of Contents</vt:lpstr>
      <vt:lpstr>Border Properties</vt:lpstr>
      <vt:lpstr>Border Properties</vt:lpstr>
      <vt:lpstr>Border Style</vt:lpstr>
      <vt:lpstr>Border Style </vt:lpstr>
      <vt:lpstr>Border Style</vt:lpstr>
      <vt:lpstr>Border Width</vt:lpstr>
      <vt:lpstr>Border Width</vt:lpstr>
      <vt:lpstr>Border Color</vt:lpstr>
      <vt:lpstr>Border Color</vt:lpstr>
      <vt:lpstr>Shorthand Property</vt:lpstr>
      <vt:lpstr>Border-Radius</vt:lpstr>
      <vt:lpstr>CSS Margin</vt:lpstr>
      <vt:lpstr>Table of Contents</vt:lpstr>
      <vt:lpstr>Margin Property</vt:lpstr>
      <vt:lpstr>Margin Property</vt:lpstr>
      <vt:lpstr>Margin Property</vt:lpstr>
      <vt:lpstr>Margin Property</vt:lpstr>
      <vt:lpstr>Shorthand Property</vt:lpstr>
      <vt:lpstr>Shorthand Property</vt:lpstr>
      <vt:lpstr>Shorthand Property</vt:lpstr>
      <vt:lpstr>Shorthand Property</vt:lpstr>
      <vt:lpstr>Auto Value</vt:lpstr>
      <vt:lpstr>Auto Value</vt:lpstr>
      <vt:lpstr>Inherit Value</vt:lpstr>
      <vt:lpstr>Inherit Value</vt:lpstr>
      <vt:lpstr>CSS Padding</vt:lpstr>
      <vt:lpstr>Table of Contents</vt:lpstr>
      <vt:lpstr>Padding Property</vt:lpstr>
      <vt:lpstr>Padding Property</vt:lpstr>
      <vt:lpstr>Padding Property</vt:lpstr>
      <vt:lpstr>Shorthand Property</vt:lpstr>
      <vt:lpstr>Shorthand Property</vt:lpstr>
      <vt:lpstr>Shorthand Property</vt:lpstr>
      <vt:lpstr>Shorthand Property</vt:lpstr>
      <vt:lpstr>Inherit Value</vt:lpstr>
      <vt:lpstr>Inherit Value</vt:lpstr>
      <vt:lpstr>box-sizing property</vt:lpstr>
      <vt:lpstr>box-sizing property</vt:lpstr>
      <vt:lpstr>box-sizing property</vt:lpstr>
      <vt:lpstr>box-sizing property</vt:lpstr>
      <vt:lpstr>CSS Text</vt:lpstr>
      <vt:lpstr>Table of Contents</vt:lpstr>
      <vt:lpstr>Did you finish pre-class?</vt:lpstr>
      <vt:lpstr>Text Color</vt:lpstr>
      <vt:lpstr>Text Color</vt:lpstr>
      <vt:lpstr>Text Color</vt:lpstr>
      <vt:lpstr>Text Alignment</vt:lpstr>
      <vt:lpstr>Text Alignment</vt:lpstr>
      <vt:lpstr>Text Decoration</vt:lpstr>
      <vt:lpstr>Text Decoration</vt:lpstr>
      <vt:lpstr>Text Transformation</vt:lpstr>
      <vt:lpstr>Text Transformation</vt:lpstr>
      <vt:lpstr>Text Indentation</vt:lpstr>
      <vt:lpstr>Text Indentation</vt:lpstr>
      <vt:lpstr>Letter Spacing</vt:lpstr>
      <vt:lpstr>Letter Spacing</vt:lpstr>
      <vt:lpstr>Line Height</vt:lpstr>
      <vt:lpstr>Line Height</vt:lpstr>
      <vt:lpstr>Text Direction</vt:lpstr>
      <vt:lpstr>Text Direction</vt:lpstr>
      <vt:lpstr>Word Spacing</vt:lpstr>
      <vt:lpstr>Word Spacing</vt:lpstr>
      <vt:lpstr>Text Shadow</vt:lpstr>
      <vt:lpstr>Text Shadow</vt:lpstr>
      <vt:lpstr>THANKS!</vt:lpstr>
      <vt:lpstr>CSS Tables</vt:lpstr>
      <vt:lpstr>HTML Layout</vt:lpstr>
      <vt:lpstr>HTML Layout Elements</vt:lpstr>
      <vt:lpstr>PowerPoint Sunusu</vt:lpstr>
      <vt:lpstr>PowerPoint Sunusu</vt:lpstr>
      <vt:lpstr>PowerPoint Sunusu</vt:lpstr>
      <vt:lpstr>PowerPoint Sunusu</vt:lpstr>
      <vt:lpstr>Forms &amp; Form elements</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 &amp; CSS</dc:title>
  <cp:lastModifiedBy>Şule Akın</cp:lastModifiedBy>
  <cp:revision>1</cp:revision>
  <dcterms:modified xsi:type="dcterms:W3CDTF">2023-04-19T08:04:10Z</dcterms:modified>
</cp:coreProperties>
</file>